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284" r:id="rId6"/>
    <p:sldId id="271" r:id="rId7"/>
    <p:sldId id="266" r:id="rId8"/>
    <p:sldId id="269" r:id="rId9"/>
    <p:sldId id="267" r:id="rId10"/>
    <p:sldId id="270" r:id="rId11"/>
    <p:sldId id="272" r:id="rId12"/>
    <p:sldId id="279" r:id="rId13"/>
    <p:sldId id="278" r:id="rId14"/>
    <p:sldId id="274" r:id="rId15"/>
    <p:sldId id="283" r:id="rId16"/>
    <p:sldId id="280" r:id="rId17"/>
    <p:sldId id="281" r:id="rId18"/>
    <p:sldId id="277" r:id="rId19"/>
  </p:sldIdLst>
  <p:sldSz cx="14630400" cy="8229600"/>
  <p:notesSz cx="8229600" cy="14630400"/>
  <p:embeddedFontLst>
    <p:embeddedFont>
      <p:font typeface="Poppins" panose="020B0604020202020204" charset="0"/>
      <p:regular r:id="rId21"/>
      <p:bold r:id="rId22"/>
      <p:italic r:id="rId23"/>
      <p:boldItalic r:id="rId24"/>
    </p:embeddedFont>
    <p:embeddedFont>
      <p:font typeface="Raleway ExtraBold" panose="020B0604020202020204" charset="0"/>
      <p:bold r:id="rId25"/>
      <p:italic r:id="rId26"/>
      <p:boldItalic r:id="rId27"/>
    </p:embeddedFont>
    <p:embeddedFont>
      <p:font typeface="Raleway Ultra-Bold" panose="020B0604020202020204" charset="0"/>
      <p:regular r:id="rId28"/>
      <p:bold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boto Light" panose="020B0604020202020204" charset="0"/>
      <p:regular r:id="rId34"/>
      <p:italic r:id="rId35"/>
    </p:embeddedFont>
    <p:embeddedFont>
      <p:font typeface="Roboto Medium" panose="020B060402020202020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E0339A-C110-F83F-7787-542E432A8E55}" v="1" dt="2025-11-17T18:59:19.819"/>
    <p1510:client id="{CD09D3E4-911B-2617-EBFE-1B4EC50158B8}" v="877" dt="2025-11-19T01:05:56.358"/>
    <p1510:client id="{EE934708-8C84-AD79-0DA9-5D4B572A4B93}" v="1" dt="2025-11-17T18:59:31.008"/>
    <p1510:client id="{F1D8347D-A077-93BE-55CE-214185FB13C1}" v="43" dt="2025-11-18T23:13:07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vi  Parastoo" userId="S::s340942@studenti.polito.it::1eca1105-198b-4eb8-9a90-620515601ee2" providerId="AD" clId="Web-{E2EFE442-D5FD-DA04-958C-1BF64FF50C90}"/>
    <pc:docChg chg="modSld">
      <pc:chgData name="Alavi  Parastoo" userId="S::s340942@studenti.polito.it::1eca1105-198b-4eb8-9a90-620515601ee2" providerId="AD" clId="Web-{E2EFE442-D5FD-DA04-958C-1BF64FF50C90}" dt="2025-11-19T00:27:40.878" v="84"/>
      <pc:docMkLst>
        <pc:docMk/>
      </pc:docMkLst>
      <pc:sldChg chg="modNotes">
        <pc:chgData name="Alavi  Parastoo" userId="S::s340942@studenti.polito.it::1eca1105-198b-4eb8-9a90-620515601ee2" providerId="AD" clId="Web-{E2EFE442-D5FD-DA04-958C-1BF64FF50C90}" dt="2025-11-19T00:00:35.025" v="6"/>
        <pc:sldMkLst>
          <pc:docMk/>
          <pc:sldMk cId="0" sldId="256"/>
        </pc:sldMkLst>
      </pc:sldChg>
      <pc:sldChg chg="modNotes">
        <pc:chgData name="Alavi  Parastoo" userId="S::s340942@studenti.polito.it::1eca1105-198b-4eb8-9a90-620515601ee2" providerId="AD" clId="Web-{E2EFE442-D5FD-DA04-958C-1BF64FF50C90}" dt="2025-11-19T00:27:40.878" v="84"/>
        <pc:sldMkLst>
          <pc:docMk/>
          <pc:sldMk cId="2978937009" sldId="266"/>
        </pc:sldMkLst>
      </pc:sldChg>
      <pc:sldChg chg="modNotes">
        <pc:chgData name="Alavi  Parastoo" userId="S::s340942@studenti.polito.it::1eca1105-198b-4eb8-9a90-620515601ee2" providerId="AD" clId="Web-{E2EFE442-D5FD-DA04-958C-1BF64FF50C90}" dt="2025-11-19T00:22:05.336" v="58"/>
        <pc:sldMkLst>
          <pc:docMk/>
          <pc:sldMk cId="909861761" sldId="267"/>
        </pc:sldMkLst>
      </pc:sldChg>
      <pc:sldChg chg="modNotes">
        <pc:chgData name="Alavi  Parastoo" userId="S::s340942@studenti.polito.it::1eca1105-198b-4eb8-9a90-620515601ee2" providerId="AD" clId="Web-{E2EFE442-D5FD-DA04-958C-1BF64FF50C90}" dt="2025-11-19T00:07:02.041" v="13"/>
        <pc:sldMkLst>
          <pc:docMk/>
          <pc:sldMk cId="2637561545" sldId="284"/>
        </pc:sldMkLst>
      </pc:sldChg>
    </pc:docChg>
  </pc:docChgLst>
  <pc:docChgLst>
    <pc:chgData name="Almasi  Amir Masoud" userId="S::s337006@studenti.polito.it::313729f5-10e0-400e-8c62-42005edb6dfb" providerId="AD" clId="Web-{CD09D3E4-911B-2617-EBFE-1B4EC50158B8}"/>
    <pc:docChg chg="delSld modSld">
      <pc:chgData name="Almasi  Amir Masoud" userId="S::s337006@studenti.polito.it::313729f5-10e0-400e-8c62-42005edb6dfb" providerId="AD" clId="Web-{CD09D3E4-911B-2617-EBFE-1B4EC50158B8}" dt="2025-11-19T01:05:56.358" v="775" actId="1076"/>
      <pc:docMkLst>
        <pc:docMk/>
      </pc:docMkLst>
      <pc:sldChg chg="addSp delSp modSp">
        <pc:chgData name="Almasi  Amir Masoud" userId="S::s337006@studenti.polito.it::313729f5-10e0-400e-8c62-42005edb6dfb" providerId="AD" clId="Web-{CD09D3E4-911B-2617-EBFE-1B4EC50158B8}" dt="2025-11-18T23:49:57.233" v="148" actId="1076"/>
        <pc:sldMkLst>
          <pc:docMk/>
          <pc:sldMk cId="0" sldId="256"/>
        </pc:sldMkLst>
        <pc:spChg chg="mod">
          <ac:chgData name="Almasi  Amir Masoud" userId="S::s337006@studenti.polito.it::313729f5-10e0-400e-8c62-42005edb6dfb" providerId="AD" clId="Web-{CD09D3E4-911B-2617-EBFE-1B4EC50158B8}" dt="2025-11-18T23:45:21.338" v="50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8T23:45:21.353" v="51" actId="1076"/>
          <ac:spMkLst>
            <pc:docMk/>
            <pc:sldMk cId="0" sldId="256"/>
            <ac:spMk id="4" creationId="{00000000-0000-0000-0000-000000000000}"/>
          </ac:spMkLst>
        </pc:spChg>
        <pc:picChg chg="add del mod">
          <ac:chgData name="Almasi  Amir Masoud" userId="S::s337006@studenti.polito.it::313729f5-10e0-400e-8c62-42005edb6dfb" providerId="AD" clId="Web-{CD09D3E4-911B-2617-EBFE-1B4EC50158B8}" dt="2025-11-18T23:48:51.916" v="132"/>
          <ac:picMkLst>
            <pc:docMk/>
            <pc:sldMk cId="0" sldId="256"/>
            <ac:picMk id="5" creationId="{6C0A7481-C72D-A061-887F-B47054346055}"/>
          </ac:picMkLst>
        </pc:picChg>
        <pc:picChg chg="del mod">
          <ac:chgData name="Almasi  Amir Masoud" userId="S::s337006@studenti.polito.it::313729f5-10e0-400e-8c62-42005edb6dfb" providerId="AD" clId="Web-{CD09D3E4-911B-2617-EBFE-1B4EC50158B8}" dt="2025-11-18T23:45:12.369" v="49"/>
          <ac:picMkLst>
            <pc:docMk/>
            <pc:sldMk cId="0" sldId="256"/>
            <ac:picMk id="6" creationId="{5F2C27F0-31F0-F24A-01A5-C99B91A0F742}"/>
          </ac:picMkLst>
        </pc:picChg>
        <pc:picChg chg="del mod">
          <ac:chgData name="Almasi  Amir Masoud" userId="S::s337006@studenti.polito.it::313729f5-10e0-400e-8c62-42005edb6dfb" providerId="AD" clId="Web-{CD09D3E4-911B-2617-EBFE-1B4EC50158B8}" dt="2025-11-18T23:45:12.369" v="48"/>
          <ac:picMkLst>
            <pc:docMk/>
            <pc:sldMk cId="0" sldId="256"/>
            <ac:picMk id="7" creationId="{B75A276B-6B59-9371-E717-5A2331573A09}"/>
          </ac:picMkLst>
        </pc:picChg>
        <pc:picChg chg="add del mod">
          <ac:chgData name="Almasi  Amir Masoud" userId="S::s337006@studenti.polito.it::313729f5-10e0-400e-8c62-42005edb6dfb" providerId="AD" clId="Web-{CD09D3E4-911B-2617-EBFE-1B4EC50158B8}" dt="2025-11-18T23:48:51.916" v="131"/>
          <ac:picMkLst>
            <pc:docMk/>
            <pc:sldMk cId="0" sldId="256"/>
            <ac:picMk id="8" creationId="{355463FE-42C6-6D95-8AE9-F3E387278A55}"/>
          </ac:picMkLst>
        </pc:picChg>
        <pc:picChg chg="add mod">
          <ac:chgData name="Almasi  Amir Masoud" userId="S::s337006@studenti.polito.it::313729f5-10e0-400e-8c62-42005edb6dfb" providerId="AD" clId="Web-{CD09D3E4-911B-2617-EBFE-1B4EC50158B8}" dt="2025-11-18T23:49:57.233" v="148" actId="1076"/>
          <ac:picMkLst>
            <pc:docMk/>
            <pc:sldMk cId="0" sldId="256"/>
            <ac:picMk id="9" creationId="{65D114C7-5728-8D53-A2BD-AAA12F642075}"/>
          </ac:picMkLst>
        </pc:picChg>
        <pc:picChg chg="add mod">
          <ac:chgData name="Almasi  Amir Masoud" userId="S::s337006@studenti.polito.it::313729f5-10e0-400e-8c62-42005edb6dfb" providerId="AD" clId="Web-{CD09D3E4-911B-2617-EBFE-1B4EC50158B8}" dt="2025-11-18T23:49:26.419" v="139" actId="1076"/>
          <ac:picMkLst>
            <pc:docMk/>
            <pc:sldMk cId="0" sldId="256"/>
            <ac:picMk id="10" creationId="{0EB2A190-A874-D918-204B-06F35B9490A2}"/>
          </ac:picMkLst>
        </pc:picChg>
      </pc:sldChg>
      <pc:sldChg chg="modSp del">
        <pc:chgData name="Almasi  Amir Masoud" userId="S::s337006@studenti.polito.it::313729f5-10e0-400e-8c62-42005edb6dfb" providerId="AD" clId="Web-{CD09D3E4-911B-2617-EBFE-1B4EC50158B8}" dt="2025-11-18T23:50:32.644" v="150"/>
        <pc:sldMkLst>
          <pc:docMk/>
          <pc:sldMk cId="0" sldId="257"/>
        </pc:sldMkLst>
        <pc:spChg chg="mod">
          <ac:chgData name="Almasi  Amir Masoud" userId="S::s337006@studenti.polito.it::313729f5-10e0-400e-8c62-42005edb6dfb" providerId="AD" clId="Web-{CD09D3E4-911B-2617-EBFE-1B4EC50158B8}" dt="2025-11-18T23:50:09.814" v="149" actId="20577"/>
          <ac:spMkLst>
            <pc:docMk/>
            <pc:sldMk cId="0" sldId="257"/>
            <ac:spMk id="10" creationId="{0D43B1A7-BBA8-4C9C-AA14-9CD04F321BE4}"/>
          </ac:spMkLst>
        </pc:spChg>
      </pc:sldChg>
      <pc:sldChg chg="addSp delSp modSp">
        <pc:chgData name="Almasi  Amir Masoud" userId="S::s337006@studenti.polito.it::313729f5-10e0-400e-8c62-42005edb6dfb" providerId="AD" clId="Web-{CD09D3E4-911B-2617-EBFE-1B4EC50158B8}" dt="2025-11-19T00:45:11.260" v="390" actId="14100"/>
        <pc:sldMkLst>
          <pc:docMk/>
          <pc:sldMk cId="2978937009" sldId="266"/>
        </pc:sldMkLst>
        <pc:spChg chg="del mod">
          <ac:chgData name="Almasi  Amir Masoud" userId="S::s337006@studenti.polito.it::313729f5-10e0-400e-8c62-42005edb6dfb" providerId="AD" clId="Web-{CD09D3E4-911B-2617-EBFE-1B4EC50158B8}" dt="2025-11-18T23:51:51.413" v="161"/>
          <ac:spMkLst>
            <pc:docMk/>
            <pc:sldMk cId="2978937009" sldId="266"/>
            <ac:spMk id="2" creationId="{FE226F05-BB59-4D7D-9786-3151F491F3D6}"/>
          </ac:spMkLst>
        </pc:spChg>
        <pc:spChg chg="del">
          <ac:chgData name="Almasi  Amir Masoud" userId="S::s337006@studenti.polito.it::313729f5-10e0-400e-8c62-42005edb6dfb" providerId="AD" clId="Web-{CD09D3E4-911B-2617-EBFE-1B4EC50158B8}" dt="2025-11-18T23:51:36.225" v="157"/>
          <ac:spMkLst>
            <pc:docMk/>
            <pc:sldMk cId="2978937009" sldId="266"/>
            <ac:spMk id="10" creationId="{1D369896-5AC8-7910-FC05-50A18AC15861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42:23.791" v="349"/>
          <ac:spMkLst>
            <pc:docMk/>
            <pc:sldMk cId="2978937009" sldId="266"/>
            <ac:spMk id="12" creationId="{B6DCF0AC-364C-F6B0-1F17-199EE60C292C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45:11.260" v="390" actId="14100"/>
          <ac:spMkLst>
            <pc:docMk/>
            <pc:sldMk cId="2978937009" sldId="266"/>
            <ac:spMk id="13" creationId="{CCDF87FD-BC1A-B389-91FB-D8BCBE8D2AA7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44:25.774" v="380" actId="20577"/>
          <ac:spMkLst>
            <pc:docMk/>
            <pc:sldMk cId="2978937009" sldId="266"/>
            <ac:spMk id="14" creationId="{E905260B-7E6F-1D04-863B-AA578FEB7ECC}"/>
          </ac:spMkLst>
        </pc:spChg>
        <pc:spChg chg="del">
          <ac:chgData name="Almasi  Amir Masoud" userId="S::s337006@studenti.polito.it::313729f5-10e0-400e-8c62-42005edb6dfb" providerId="AD" clId="Web-{CD09D3E4-911B-2617-EBFE-1B4EC50158B8}" dt="2025-11-18T23:51:36.225" v="156"/>
          <ac:spMkLst>
            <pc:docMk/>
            <pc:sldMk cId="2978937009" sldId="266"/>
            <ac:spMk id="16" creationId="{C4ED50E8-A0FB-531A-4944-B799DB98FCC1}"/>
          </ac:spMkLst>
        </pc:spChg>
        <pc:spChg chg="del">
          <ac:chgData name="Almasi  Amir Masoud" userId="S::s337006@studenti.polito.it::313729f5-10e0-400e-8c62-42005edb6dfb" providerId="AD" clId="Web-{CD09D3E4-911B-2617-EBFE-1B4EC50158B8}" dt="2025-11-18T23:51:36.225" v="155"/>
          <ac:spMkLst>
            <pc:docMk/>
            <pc:sldMk cId="2978937009" sldId="266"/>
            <ac:spMk id="17" creationId="{6FFFCA01-0370-5A20-FF98-C076D62111E4}"/>
          </ac:spMkLst>
        </pc:spChg>
        <pc:spChg chg="del">
          <ac:chgData name="Almasi  Amir Masoud" userId="S::s337006@studenti.polito.it::313729f5-10e0-400e-8c62-42005edb6dfb" providerId="AD" clId="Web-{CD09D3E4-911B-2617-EBFE-1B4EC50158B8}" dt="2025-11-18T23:51:36.225" v="154"/>
          <ac:spMkLst>
            <pc:docMk/>
            <pc:sldMk cId="2978937009" sldId="266"/>
            <ac:spMk id="22" creationId="{6BD23666-AFA5-2981-EC09-016F98B2951A}"/>
          </ac:spMkLst>
        </pc:spChg>
        <pc:spChg chg="del">
          <ac:chgData name="Almasi  Amir Masoud" userId="S::s337006@studenti.polito.it::313729f5-10e0-400e-8c62-42005edb6dfb" providerId="AD" clId="Web-{CD09D3E4-911B-2617-EBFE-1B4EC50158B8}" dt="2025-11-18T23:51:36.225" v="153"/>
          <ac:spMkLst>
            <pc:docMk/>
            <pc:sldMk cId="2978937009" sldId="266"/>
            <ac:spMk id="23" creationId="{AC2AB49D-E76A-6898-B80C-35D6E11030A3}"/>
          </ac:spMkLst>
        </pc:spChg>
        <pc:spChg chg="del">
          <ac:chgData name="Almasi  Amir Masoud" userId="S::s337006@studenti.polito.it::313729f5-10e0-400e-8c62-42005edb6dfb" providerId="AD" clId="Web-{CD09D3E4-911B-2617-EBFE-1B4EC50158B8}" dt="2025-11-18T23:51:36.225" v="152"/>
          <ac:spMkLst>
            <pc:docMk/>
            <pc:sldMk cId="2978937009" sldId="266"/>
            <ac:spMk id="24" creationId="{62711AC7-3FC4-BAF3-AC8A-0032E62135E2}"/>
          </ac:spMkLst>
        </pc:spChg>
        <pc:picChg chg="add del mod">
          <ac:chgData name="Almasi  Amir Masoud" userId="S::s337006@studenti.polito.it::313729f5-10e0-400e-8c62-42005edb6dfb" providerId="AD" clId="Web-{CD09D3E4-911B-2617-EBFE-1B4EC50158B8}" dt="2025-11-18T23:52:08.570" v="163"/>
          <ac:picMkLst>
            <pc:docMk/>
            <pc:sldMk cId="2978937009" sldId="266"/>
            <ac:picMk id="3" creationId="{60B2AD54-DF37-DF86-1119-4C167A347C4C}"/>
          </ac:picMkLst>
        </pc:picChg>
        <pc:picChg chg="del">
          <ac:chgData name="Almasi  Amir Masoud" userId="S::s337006@studenti.polito.it::313729f5-10e0-400e-8c62-42005edb6dfb" providerId="AD" clId="Web-{CD09D3E4-911B-2617-EBFE-1B4EC50158B8}" dt="2025-11-18T23:51:36.225" v="158"/>
          <ac:picMkLst>
            <pc:docMk/>
            <pc:sldMk cId="2978937009" sldId="266"/>
            <ac:picMk id="4" creationId="{D48A3BF8-AAEC-0ACD-D41A-BB7244816DBA}"/>
          </ac:picMkLst>
        </pc:picChg>
        <pc:picChg chg="add del mod">
          <ac:chgData name="Almasi  Amir Masoud" userId="S::s337006@studenti.polito.it::313729f5-10e0-400e-8c62-42005edb6dfb" providerId="AD" clId="Web-{CD09D3E4-911B-2617-EBFE-1B4EC50158B8}" dt="2025-11-18T23:54:46.092" v="191"/>
          <ac:picMkLst>
            <pc:docMk/>
            <pc:sldMk cId="2978937009" sldId="266"/>
            <ac:picMk id="5" creationId="{934EA720-E51A-39EC-86CC-F224723C906E}"/>
          </ac:picMkLst>
        </pc:picChg>
        <pc:picChg chg="add del mod">
          <ac:chgData name="Almasi  Amir Masoud" userId="S::s337006@studenti.polito.it::313729f5-10e0-400e-8c62-42005edb6dfb" providerId="AD" clId="Web-{CD09D3E4-911B-2617-EBFE-1B4EC50158B8}" dt="2025-11-18T23:54:22.044" v="186"/>
          <ac:picMkLst>
            <pc:docMk/>
            <pc:sldMk cId="2978937009" sldId="266"/>
            <ac:picMk id="6" creationId="{DD392F08-FD8A-233C-01F8-1FC4F822AF9A}"/>
          </ac:picMkLst>
        </pc:picChg>
        <pc:picChg chg="add del mod">
          <ac:chgData name="Almasi  Amir Masoud" userId="S::s337006@studenti.polito.it::313729f5-10e0-400e-8c62-42005edb6dfb" providerId="AD" clId="Web-{CD09D3E4-911B-2617-EBFE-1B4EC50158B8}" dt="2025-11-18T23:54:16.482" v="182"/>
          <ac:picMkLst>
            <pc:docMk/>
            <pc:sldMk cId="2978937009" sldId="266"/>
            <ac:picMk id="7" creationId="{D6765185-31E8-7E57-7939-5234EC8C7DC5}"/>
          </ac:picMkLst>
        </pc:picChg>
        <pc:picChg chg="add del mod">
          <ac:chgData name="Almasi  Amir Masoud" userId="S::s337006@studenti.polito.it::313729f5-10e0-400e-8c62-42005edb6dfb" providerId="AD" clId="Web-{CD09D3E4-911B-2617-EBFE-1B4EC50158B8}" dt="2025-11-18T23:57:03.923" v="197"/>
          <ac:picMkLst>
            <pc:docMk/>
            <pc:sldMk cId="2978937009" sldId="266"/>
            <ac:picMk id="8" creationId="{3F468D1A-C904-2E61-F83B-A350225790B6}"/>
          </ac:picMkLst>
        </pc:picChg>
        <pc:picChg chg="add del mod">
          <ac:chgData name="Almasi  Amir Masoud" userId="S::s337006@studenti.polito.it::313729f5-10e0-400e-8c62-42005edb6dfb" providerId="AD" clId="Web-{CD09D3E4-911B-2617-EBFE-1B4EC50158B8}" dt="2025-11-19T00:38:39.947" v="284"/>
          <ac:picMkLst>
            <pc:docMk/>
            <pc:sldMk cId="2978937009" sldId="266"/>
            <ac:picMk id="9" creationId="{95A28907-2AE8-C0E2-E953-2B6E52198B02}"/>
          </ac:picMkLst>
        </pc:picChg>
        <pc:picChg chg="add mod ord">
          <ac:chgData name="Almasi  Amir Masoud" userId="S::s337006@studenti.polito.it::313729f5-10e0-400e-8c62-42005edb6dfb" providerId="AD" clId="Web-{CD09D3E4-911B-2617-EBFE-1B4EC50158B8}" dt="2025-11-19T00:41:44.257" v="333" actId="14100"/>
          <ac:picMkLst>
            <pc:docMk/>
            <pc:sldMk cId="2978937009" sldId="266"/>
            <ac:picMk id="15" creationId="{DDA6183A-B54D-9895-340D-969AEBEA24B1}"/>
          </ac:picMkLst>
        </pc:picChg>
        <pc:picChg chg="add mod">
          <ac:chgData name="Almasi  Amir Masoud" userId="S::s337006@studenti.polito.it::313729f5-10e0-400e-8c62-42005edb6dfb" providerId="AD" clId="Web-{CD09D3E4-911B-2617-EBFE-1B4EC50158B8}" dt="2025-11-19T00:41:51.523" v="335" actId="1076"/>
          <ac:picMkLst>
            <pc:docMk/>
            <pc:sldMk cId="2978937009" sldId="266"/>
            <ac:picMk id="18" creationId="{63EA30FA-AC37-6143-3F1C-A5F4B9437E5F}"/>
          </ac:picMkLst>
        </pc:picChg>
      </pc:sldChg>
      <pc:sldChg chg="modSp">
        <pc:chgData name="Almasi  Amir Masoud" userId="S::s337006@studenti.polito.it::313729f5-10e0-400e-8c62-42005edb6dfb" providerId="AD" clId="Web-{CD09D3E4-911B-2617-EBFE-1B4EC50158B8}" dt="2025-11-19T00:19:56.926" v="255" actId="14100"/>
        <pc:sldMkLst>
          <pc:docMk/>
          <pc:sldMk cId="909861761" sldId="267"/>
        </pc:sldMkLst>
        <pc:grpChg chg="mod">
          <ac:chgData name="Almasi  Amir Masoud" userId="S::s337006@studenti.polito.it::313729f5-10e0-400e-8c62-42005edb6dfb" providerId="AD" clId="Web-{CD09D3E4-911B-2617-EBFE-1B4EC50158B8}" dt="2025-11-19T00:19:24.269" v="251" actId="14100"/>
          <ac:grpSpMkLst>
            <pc:docMk/>
            <pc:sldMk cId="909861761" sldId="267"/>
            <ac:grpSpMk id="28" creationId="{55ABEC80-9E51-AE0B-938C-8C4803A06733}"/>
          </ac:grpSpMkLst>
        </pc:grpChg>
        <pc:grpChg chg="mod">
          <ac:chgData name="Almasi  Amir Masoud" userId="S::s337006@studenti.polito.it::313729f5-10e0-400e-8c62-42005edb6dfb" providerId="AD" clId="Web-{CD09D3E4-911B-2617-EBFE-1B4EC50158B8}" dt="2025-11-19T00:19:32.176" v="252" actId="14100"/>
          <ac:grpSpMkLst>
            <pc:docMk/>
            <pc:sldMk cId="909861761" sldId="267"/>
            <ac:grpSpMk id="29" creationId="{AF172102-68DE-3975-8AA3-D9A39F188D47}"/>
          </ac:grpSpMkLst>
        </pc:grpChg>
        <pc:grpChg chg="mod">
          <ac:chgData name="Almasi  Amir Masoud" userId="S::s337006@studenti.polito.it::313729f5-10e0-400e-8c62-42005edb6dfb" providerId="AD" clId="Web-{CD09D3E4-911B-2617-EBFE-1B4EC50158B8}" dt="2025-11-19T00:19:45.535" v="253" actId="14100"/>
          <ac:grpSpMkLst>
            <pc:docMk/>
            <pc:sldMk cId="909861761" sldId="267"/>
            <ac:grpSpMk id="32" creationId="{A5939402-D968-E5F6-CE87-ADA75A35D281}"/>
          </ac:grpSpMkLst>
        </pc:grpChg>
        <pc:grpChg chg="mod">
          <ac:chgData name="Almasi  Amir Masoud" userId="S::s337006@studenti.polito.it::313729f5-10e0-400e-8c62-42005edb6dfb" providerId="AD" clId="Web-{CD09D3E4-911B-2617-EBFE-1B4EC50158B8}" dt="2025-11-19T00:19:56.926" v="255" actId="14100"/>
          <ac:grpSpMkLst>
            <pc:docMk/>
            <pc:sldMk cId="909861761" sldId="267"/>
            <ac:grpSpMk id="47" creationId="{BBF97AAE-1C4A-37AF-C817-424EC51637A1}"/>
          </ac:grpSpMkLst>
        </pc:grpChg>
        <pc:grpChg chg="mod">
          <ac:chgData name="Almasi  Amir Masoud" userId="S::s337006@studenti.polito.it::313729f5-10e0-400e-8c62-42005edb6dfb" providerId="AD" clId="Web-{CD09D3E4-911B-2617-EBFE-1B4EC50158B8}" dt="2025-11-19T00:19:56.864" v="254" actId="14100"/>
          <ac:grpSpMkLst>
            <pc:docMk/>
            <pc:sldMk cId="909861761" sldId="267"/>
            <ac:grpSpMk id="50" creationId="{CED67F1B-5F28-CFD7-E4D0-AFB94DFF0F7F}"/>
          </ac:grpSpMkLst>
        </pc:grpChg>
      </pc:sldChg>
      <pc:sldChg chg="delSp modSp">
        <pc:chgData name="Almasi  Amir Masoud" userId="S::s337006@studenti.polito.it::313729f5-10e0-400e-8c62-42005edb6dfb" providerId="AD" clId="Web-{CD09D3E4-911B-2617-EBFE-1B4EC50158B8}" dt="2025-11-18T23:57:55.081" v="217" actId="1076"/>
        <pc:sldMkLst>
          <pc:docMk/>
          <pc:sldMk cId="3827100648" sldId="269"/>
        </pc:sldMkLst>
        <pc:spChg chg="mod">
          <ac:chgData name="Almasi  Amir Masoud" userId="S::s337006@studenti.polito.it::313729f5-10e0-400e-8c62-42005edb6dfb" providerId="AD" clId="Web-{CD09D3E4-911B-2617-EBFE-1B4EC50158B8}" dt="2025-11-18T23:57:44.362" v="215" actId="1076"/>
          <ac:spMkLst>
            <pc:docMk/>
            <pc:sldMk cId="3827100648" sldId="269"/>
            <ac:spMk id="3" creationId="{841B9A07-4234-56B9-99C9-CF06E65D356E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8T23:57:55.081" v="217" actId="1076"/>
          <ac:spMkLst>
            <pc:docMk/>
            <pc:sldMk cId="3827100648" sldId="269"/>
            <ac:spMk id="31" creationId="{A97E665B-0D5D-3BA8-E783-3BA90F4F4D25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8T23:57:39.065" v="207" actId="1076"/>
          <ac:spMkLst>
            <pc:docMk/>
            <pc:sldMk cId="3827100648" sldId="269"/>
            <ac:spMk id="32" creationId="{8D53C73C-4529-CCBA-07E3-1218BA27B394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8T23:57:39.065" v="208" actId="1076"/>
          <ac:spMkLst>
            <pc:docMk/>
            <pc:sldMk cId="3827100648" sldId="269"/>
            <ac:spMk id="33" creationId="{9996EEF0-5058-0FE7-4312-70FEFAB7F16D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8T23:57:39.080" v="209" actId="1076"/>
          <ac:spMkLst>
            <pc:docMk/>
            <pc:sldMk cId="3827100648" sldId="269"/>
            <ac:spMk id="34" creationId="{8F63FF80-3023-3F23-B786-FA258ED6BAB8}"/>
          </ac:spMkLst>
        </pc:spChg>
        <pc:grpChg chg="mod">
          <ac:chgData name="Almasi  Amir Masoud" userId="S::s337006@studenti.polito.it::313729f5-10e0-400e-8c62-42005edb6dfb" providerId="AD" clId="Web-{CD09D3E4-911B-2617-EBFE-1B4EC50158B8}" dt="2025-11-18T23:57:39.002" v="202" actId="1076"/>
          <ac:grpSpMkLst>
            <pc:docMk/>
            <pc:sldMk cId="3827100648" sldId="269"/>
            <ac:grpSpMk id="19" creationId="{77551F7A-B1FA-B526-3D5A-6279B1C05C47}"/>
          </ac:grpSpMkLst>
        </pc:grpChg>
        <pc:grpChg chg="mod">
          <ac:chgData name="Almasi  Amir Masoud" userId="S::s337006@studenti.polito.it::313729f5-10e0-400e-8c62-42005edb6dfb" providerId="AD" clId="Web-{CD09D3E4-911B-2617-EBFE-1B4EC50158B8}" dt="2025-11-18T23:57:39.018" v="203" actId="1076"/>
          <ac:grpSpMkLst>
            <pc:docMk/>
            <pc:sldMk cId="3827100648" sldId="269"/>
            <ac:grpSpMk id="22" creationId="{3620F53E-2BAF-A021-1953-5B686676CE24}"/>
          </ac:grpSpMkLst>
        </pc:grpChg>
        <pc:grpChg chg="mod">
          <ac:chgData name="Almasi  Amir Masoud" userId="S::s337006@studenti.polito.it::313729f5-10e0-400e-8c62-42005edb6dfb" providerId="AD" clId="Web-{CD09D3E4-911B-2617-EBFE-1B4EC50158B8}" dt="2025-11-18T23:57:39.034" v="204" actId="1076"/>
          <ac:grpSpMkLst>
            <pc:docMk/>
            <pc:sldMk cId="3827100648" sldId="269"/>
            <ac:grpSpMk id="25" creationId="{E79EB4B7-B32E-918C-AA7B-E86119B25E32}"/>
          </ac:grpSpMkLst>
        </pc:grpChg>
        <pc:grpChg chg="mod">
          <ac:chgData name="Almasi  Amir Masoud" userId="S::s337006@studenti.polito.it::313729f5-10e0-400e-8c62-42005edb6dfb" providerId="AD" clId="Web-{CD09D3E4-911B-2617-EBFE-1B4EC50158B8}" dt="2025-11-18T23:57:39.049" v="205" actId="1076"/>
          <ac:grpSpMkLst>
            <pc:docMk/>
            <pc:sldMk cId="3827100648" sldId="269"/>
            <ac:grpSpMk id="28" creationId="{1A9B5436-9287-C465-D517-4910BD63E740}"/>
          </ac:grpSpMkLst>
        </pc:grpChg>
        <pc:picChg chg="del">
          <ac:chgData name="Almasi  Amir Masoud" userId="S::s337006@studenti.polito.it::313729f5-10e0-400e-8c62-42005edb6dfb" providerId="AD" clId="Web-{CD09D3E4-911B-2617-EBFE-1B4EC50158B8}" dt="2025-11-18T23:57:22.486" v="198"/>
          <ac:picMkLst>
            <pc:docMk/>
            <pc:sldMk cId="3827100648" sldId="269"/>
            <ac:picMk id="7" creationId="{E4F2E817-E82C-53F0-2F3E-9963A43507EA}"/>
          </ac:picMkLst>
        </pc:picChg>
        <pc:picChg chg="mod">
          <ac:chgData name="Almasi  Amir Masoud" userId="S::s337006@studenti.polito.it::313729f5-10e0-400e-8c62-42005edb6dfb" providerId="AD" clId="Web-{CD09D3E4-911B-2617-EBFE-1B4EC50158B8}" dt="2025-11-18T23:57:39.080" v="210" actId="1076"/>
          <ac:picMkLst>
            <pc:docMk/>
            <pc:sldMk cId="3827100648" sldId="269"/>
            <ac:picMk id="35" creationId="{F7080249-ECC6-6213-C526-1E2BA2BF4485}"/>
          </ac:picMkLst>
        </pc:picChg>
        <pc:picChg chg="mod">
          <ac:chgData name="Almasi  Amir Masoud" userId="S::s337006@studenti.polito.it::313729f5-10e0-400e-8c62-42005edb6dfb" providerId="AD" clId="Web-{CD09D3E4-911B-2617-EBFE-1B4EC50158B8}" dt="2025-11-18T23:57:39.080" v="211" actId="1076"/>
          <ac:picMkLst>
            <pc:docMk/>
            <pc:sldMk cId="3827100648" sldId="269"/>
            <ac:picMk id="36" creationId="{D9687D8B-7F06-F257-3A19-87BEFDD1C81D}"/>
          </ac:picMkLst>
        </pc:picChg>
        <pc:picChg chg="mod">
          <ac:chgData name="Almasi  Amir Masoud" userId="S::s337006@studenti.polito.it::313729f5-10e0-400e-8c62-42005edb6dfb" providerId="AD" clId="Web-{CD09D3E4-911B-2617-EBFE-1B4EC50158B8}" dt="2025-11-18T23:57:39.080" v="212" actId="1076"/>
          <ac:picMkLst>
            <pc:docMk/>
            <pc:sldMk cId="3827100648" sldId="269"/>
            <ac:picMk id="37" creationId="{C3882524-FAED-8560-F4B9-0172088C343A}"/>
          </ac:picMkLst>
        </pc:picChg>
        <pc:picChg chg="mod">
          <ac:chgData name="Almasi  Amir Masoud" userId="S::s337006@studenti.polito.it::313729f5-10e0-400e-8c62-42005edb6dfb" providerId="AD" clId="Web-{CD09D3E4-911B-2617-EBFE-1B4EC50158B8}" dt="2025-11-18T23:57:39.096" v="213" actId="1076"/>
          <ac:picMkLst>
            <pc:docMk/>
            <pc:sldMk cId="3827100648" sldId="269"/>
            <ac:picMk id="38" creationId="{CF2908A5-2BEA-36E4-FE04-3D9D604D15A1}"/>
          </ac:picMkLst>
        </pc:picChg>
      </pc:sldChg>
      <pc:sldChg chg="addSp delSp modSp">
        <pc:chgData name="Almasi  Amir Masoud" userId="S::s337006@studenti.polito.it::313729f5-10e0-400e-8c62-42005edb6dfb" providerId="AD" clId="Web-{CD09D3E4-911B-2617-EBFE-1B4EC50158B8}" dt="2025-11-19T00:55:01.229" v="602" actId="20577"/>
        <pc:sldMkLst>
          <pc:docMk/>
          <pc:sldMk cId="3325689156" sldId="270"/>
        </pc:sldMkLst>
        <pc:spChg chg="mod">
          <ac:chgData name="Almasi  Amir Masoud" userId="S::s337006@studenti.polito.it::313729f5-10e0-400e-8c62-42005edb6dfb" providerId="AD" clId="Web-{CD09D3E4-911B-2617-EBFE-1B4EC50158B8}" dt="2025-11-19T00:55:01.229" v="602" actId="20577"/>
          <ac:spMkLst>
            <pc:docMk/>
            <pc:sldMk cId="3325689156" sldId="270"/>
            <ac:spMk id="3" creationId="{A6BACA40-9E98-7920-54D2-14F068954282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4:10.679" v="589" actId="1076"/>
          <ac:spMkLst>
            <pc:docMk/>
            <pc:sldMk cId="3325689156" sldId="270"/>
            <ac:spMk id="5" creationId="{D0EA0AB0-3118-4315-8496-A95719C7271A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3:25.663" v="580" actId="1076"/>
          <ac:spMkLst>
            <pc:docMk/>
            <pc:sldMk cId="3325689156" sldId="270"/>
            <ac:spMk id="8" creationId="{CCF88967-79CA-52F1-B9F2-8CF91F986AB8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1:55.349" v="561"/>
          <ac:spMkLst>
            <pc:docMk/>
            <pc:sldMk cId="3325689156" sldId="270"/>
            <ac:spMk id="9" creationId="{21B59BFD-3C57-B658-513A-3958A4737568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1:55.349" v="562"/>
          <ac:spMkLst>
            <pc:docMk/>
            <pc:sldMk cId="3325689156" sldId="270"/>
            <ac:spMk id="10" creationId="{49A07775-2769-157B-4AD4-07F12EB72329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1:55.443" v="563"/>
          <ac:spMkLst>
            <pc:docMk/>
            <pc:sldMk cId="3325689156" sldId="270"/>
            <ac:spMk id="11" creationId="{189505F0-B7E7-3F55-6287-902BF5961502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4:49.103" v="598"/>
          <ac:spMkLst>
            <pc:docMk/>
            <pc:sldMk cId="3325689156" sldId="270"/>
            <ac:spMk id="13" creationId="{BA0884A0-DD7E-012D-DE66-253C321BB1D0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4:49.103" v="599"/>
          <ac:spMkLst>
            <pc:docMk/>
            <pc:sldMk cId="3325689156" sldId="270"/>
            <ac:spMk id="14" creationId="{4339BE91-4C1D-B53F-6923-F7DF798F7214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2:14.396" v="573"/>
          <ac:spMkLst>
            <pc:docMk/>
            <pc:sldMk cId="3325689156" sldId="270"/>
            <ac:spMk id="17" creationId="{24ADB78C-0888-12B1-567F-1432D8C228FB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2:14.396" v="572"/>
          <ac:spMkLst>
            <pc:docMk/>
            <pc:sldMk cId="3325689156" sldId="270"/>
            <ac:spMk id="18" creationId="{E1FBCC9C-E234-8AF7-AB3D-78D5575077A9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3:12.334" v="577" actId="1076"/>
          <ac:spMkLst>
            <pc:docMk/>
            <pc:sldMk cId="3325689156" sldId="270"/>
            <ac:spMk id="40" creationId="{D5363FEF-D5B2-3E6E-ED0B-A3A216F666BC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3:15.756" v="578" actId="1076"/>
          <ac:spMkLst>
            <pc:docMk/>
            <pc:sldMk cId="3325689156" sldId="270"/>
            <ac:spMk id="41" creationId="{08D543D5-FB79-6DB3-1643-77DD1B15378B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3:19.725" v="579" actId="1076"/>
          <ac:spMkLst>
            <pc:docMk/>
            <pc:sldMk cId="3325689156" sldId="270"/>
            <ac:spMk id="42" creationId="{3B0148B7-0287-06F2-2A82-0AF280C32413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4:25.773" v="593" actId="1076"/>
          <ac:spMkLst>
            <pc:docMk/>
            <pc:sldMk cId="3325689156" sldId="270"/>
            <ac:spMk id="44" creationId="{A8C96069-B547-67C6-A91D-9732610B0AC7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4:21.570" v="592" actId="1076"/>
          <ac:spMkLst>
            <pc:docMk/>
            <pc:sldMk cId="3325689156" sldId="270"/>
            <ac:spMk id="46" creationId="{B8BBF287-54A4-9630-6D1B-115A67B84C70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4:49.103" v="600"/>
          <ac:spMkLst>
            <pc:docMk/>
            <pc:sldMk cId="3325689156" sldId="270"/>
            <ac:spMk id="48" creationId="{8435A67D-4836-07CC-E7FD-CEF23D92561A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54:49.196" v="601"/>
          <ac:spMkLst>
            <pc:docMk/>
            <pc:sldMk cId="3325689156" sldId="270"/>
            <ac:spMk id="50" creationId="{7B3986B9-B88D-BEBB-0E75-D8A819153852}"/>
          </ac:spMkLst>
        </pc:spChg>
        <pc:grpChg chg="mod">
          <ac:chgData name="Almasi  Amir Masoud" userId="S::s337006@studenti.polito.it::313729f5-10e0-400e-8c62-42005edb6dfb" providerId="AD" clId="Web-{CD09D3E4-911B-2617-EBFE-1B4EC50158B8}" dt="2025-11-19T00:52:13.724" v="569" actId="14100"/>
          <ac:grpSpMkLst>
            <pc:docMk/>
            <pc:sldMk cId="3325689156" sldId="270"/>
            <ac:grpSpMk id="52" creationId="{594D06A5-ADF2-AACB-8EDF-5A9263B6B94F}"/>
          </ac:grpSpMkLst>
        </pc:grpChg>
        <pc:picChg chg="add del mod">
          <ac:chgData name="Almasi  Amir Masoud" userId="S::s337006@studenti.polito.it::313729f5-10e0-400e-8c62-42005edb6dfb" providerId="AD" clId="Web-{CD09D3E4-911B-2617-EBFE-1B4EC50158B8}" dt="2025-11-19T00:52:56.490" v="575"/>
          <ac:picMkLst>
            <pc:docMk/>
            <pc:sldMk cId="3325689156" sldId="270"/>
            <ac:picMk id="2" creationId="{319DEF87-F32C-C8AA-7CA8-F6EA750BAD39}"/>
          </ac:picMkLst>
        </pc:picChg>
      </pc:sldChg>
      <pc:sldChg chg="modSp">
        <pc:chgData name="Almasi  Amir Masoud" userId="S::s337006@studenti.polito.it::313729f5-10e0-400e-8c62-42005edb6dfb" providerId="AD" clId="Web-{CD09D3E4-911B-2617-EBFE-1B4EC50158B8}" dt="2025-11-18T23:46:27.949" v="65" actId="1076"/>
        <pc:sldMkLst>
          <pc:docMk/>
          <pc:sldMk cId="3864895973" sldId="271"/>
        </pc:sldMkLst>
        <pc:spChg chg="mod">
          <ac:chgData name="Almasi  Amir Masoud" userId="S::s337006@studenti.polito.it::313729f5-10e0-400e-8c62-42005edb6dfb" providerId="AD" clId="Web-{CD09D3E4-911B-2617-EBFE-1B4EC50158B8}" dt="2025-11-18T23:46:27.949" v="65" actId="1076"/>
          <ac:spMkLst>
            <pc:docMk/>
            <pc:sldMk cId="3864895973" sldId="271"/>
            <ac:spMk id="2" creationId="{E92BFF37-B937-990A-0A48-6E9F8CCDEFB7}"/>
          </ac:spMkLst>
        </pc:spChg>
      </pc:sldChg>
      <pc:sldChg chg="addSp delSp modSp">
        <pc:chgData name="Almasi  Amir Masoud" userId="S::s337006@studenti.polito.it::313729f5-10e0-400e-8c62-42005edb6dfb" providerId="AD" clId="Web-{CD09D3E4-911B-2617-EBFE-1B4EC50158B8}" dt="2025-11-19T01:04:01.762" v="719"/>
        <pc:sldMkLst>
          <pc:docMk/>
          <pc:sldMk cId="2125434665" sldId="272"/>
        </pc:sldMkLst>
        <pc:spChg chg="mod">
          <ac:chgData name="Almasi  Amir Masoud" userId="S::s337006@studenti.polito.it::313729f5-10e0-400e-8c62-42005edb6dfb" providerId="AD" clId="Web-{CD09D3E4-911B-2617-EBFE-1B4EC50158B8}" dt="2025-11-19T00:59:34.875" v="666"/>
          <ac:spMkLst>
            <pc:docMk/>
            <pc:sldMk cId="2125434665" sldId="272"/>
            <ac:spMk id="16" creationId="{95F830B1-AC66-481F-646B-D43CFFA8F1A0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3:47.246" v="716" actId="1076"/>
          <ac:spMkLst>
            <pc:docMk/>
            <pc:sldMk cId="2125434665" sldId="272"/>
            <ac:spMk id="23" creationId="{D62756FD-2C25-4151-B654-FE2E953499EC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3:45.980" v="714" actId="1076"/>
          <ac:spMkLst>
            <pc:docMk/>
            <pc:sldMk cId="2125434665" sldId="272"/>
            <ac:spMk id="24" creationId="{B94BA381-4260-B039-F4D9-4A2812739EBD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0:03.236" v="684" actId="1076"/>
          <ac:spMkLst>
            <pc:docMk/>
            <pc:sldMk cId="2125434665" sldId="272"/>
            <ac:spMk id="25" creationId="{CF86DE4D-C011-E831-BC01-BCE788B0C5F1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0:03.251" v="685" actId="1076"/>
          <ac:spMkLst>
            <pc:docMk/>
            <pc:sldMk cId="2125434665" sldId="272"/>
            <ac:spMk id="26" creationId="{1CAFC40B-29BB-8C56-B968-A8385A1AED96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3:33.964" v="711" actId="1076"/>
          <ac:spMkLst>
            <pc:docMk/>
            <pc:sldMk cId="2125434665" sldId="272"/>
            <ac:spMk id="27" creationId="{BD8A7A0D-1DA6-C064-2B77-A2B04121B8DE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3:39.324" v="712" actId="1076"/>
          <ac:spMkLst>
            <pc:docMk/>
            <pc:sldMk cId="2125434665" sldId="272"/>
            <ac:spMk id="28" creationId="{936E5C88-BE87-85AA-43F3-58999A629260}"/>
          </ac:spMkLst>
        </pc:spChg>
        <pc:spChg chg="del mod">
          <ac:chgData name="Almasi  Amir Masoud" userId="S::s337006@studenti.polito.it::313729f5-10e0-400e-8c62-42005edb6dfb" providerId="AD" clId="Web-{CD09D3E4-911B-2617-EBFE-1B4EC50158B8}" dt="2025-11-19T01:02:55.010" v="700"/>
          <ac:spMkLst>
            <pc:docMk/>
            <pc:sldMk cId="2125434665" sldId="272"/>
            <ac:spMk id="32" creationId="{0DECCB2F-4E95-F6D2-FDF4-E8E1C2DC6D78}"/>
          </ac:spMkLst>
        </pc:spChg>
        <pc:spChg chg="del mod">
          <ac:chgData name="Almasi  Amir Masoud" userId="S::s337006@studenti.polito.it::313729f5-10e0-400e-8c62-42005edb6dfb" providerId="AD" clId="Web-{CD09D3E4-911B-2617-EBFE-1B4EC50158B8}" dt="2025-11-19T01:02:55.010" v="702"/>
          <ac:spMkLst>
            <pc:docMk/>
            <pc:sldMk cId="2125434665" sldId="272"/>
            <ac:spMk id="35" creationId="{AB8F30DB-16CC-DA97-694C-586AD43C061F}"/>
          </ac:spMkLst>
        </pc:spChg>
        <pc:spChg chg="del mod">
          <ac:chgData name="Almasi  Amir Masoud" userId="S::s337006@studenti.polito.it::313729f5-10e0-400e-8c62-42005edb6dfb" providerId="AD" clId="Web-{CD09D3E4-911B-2617-EBFE-1B4EC50158B8}" dt="2025-11-19T01:02:55.010" v="701"/>
          <ac:spMkLst>
            <pc:docMk/>
            <pc:sldMk cId="2125434665" sldId="272"/>
            <ac:spMk id="36" creationId="{67AA86C6-656C-9176-04FA-C687401C5128}"/>
          </ac:spMkLst>
        </pc:spChg>
        <pc:picChg chg="add mod ord">
          <ac:chgData name="Almasi  Amir Masoud" userId="S::s337006@studenti.polito.it::313729f5-10e0-400e-8c62-42005edb6dfb" providerId="AD" clId="Web-{CD09D3E4-911B-2617-EBFE-1B4EC50158B8}" dt="2025-11-19T01:04:01.762" v="719"/>
          <ac:picMkLst>
            <pc:docMk/>
            <pc:sldMk cId="2125434665" sldId="272"/>
            <ac:picMk id="2" creationId="{A132797E-5B30-9B28-025C-00E4B83B65F6}"/>
          </ac:picMkLst>
        </pc:picChg>
        <pc:picChg chg="mod">
          <ac:chgData name="Almasi  Amir Masoud" userId="S::s337006@studenti.polito.it::313729f5-10e0-400e-8c62-42005edb6dfb" providerId="AD" clId="Web-{CD09D3E4-911B-2617-EBFE-1B4EC50158B8}" dt="2025-11-19T01:03:39.324" v="713" actId="1076"/>
          <ac:picMkLst>
            <pc:docMk/>
            <pc:sldMk cId="2125434665" sldId="272"/>
            <ac:picMk id="29" creationId="{73AD145E-74CF-EA2E-1AEF-A0AD96B1C8F7}"/>
          </ac:picMkLst>
        </pc:picChg>
        <pc:picChg chg="mod">
          <ac:chgData name="Almasi  Amir Masoud" userId="S::s337006@studenti.polito.it::313729f5-10e0-400e-8c62-42005edb6dfb" providerId="AD" clId="Web-{CD09D3E4-911B-2617-EBFE-1B4EC50158B8}" dt="2025-11-19T01:03:45.980" v="715" actId="1076"/>
          <ac:picMkLst>
            <pc:docMk/>
            <pc:sldMk cId="2125434665" sldId="272"/>
            <ac:picMk id="30" creationId="{27838AC4-930B-4852-A713-041BEF4065DF}"/>
          </ac:picMkLst>
        </pc:picChg>
        <pc:picChg chg="mod">
          <ac:chgData name="Almasi  Amir Masoud" userId="S::s337006@studenti.polito.it::313729f5-10e0-400e-8c62-42005edb6dfb" providerId="AD" clId="Web-{CD09D3E4-911B-2617-EBFE-1B4EC50158B8}" dt="2025-11-19T01:00:03.282" v="690" actId="1076"/>
          <ac:picMkLst>
            <pc:docMk/>
            <pc:sldMk cId="2125434665" sldId="272"/>
            <ac:picMk id="31" creationId="{F351D617-5458-B6C1-9BF1-F9B3BE372DCD}"/>
          </ac:picMkLst>
        </pc:picChg>
      </pc:sldChg>
      <pc:sldChg chg="addSp delSp modSp">
        <pc:chgData name="Almasi  Amir Masoud" userId="S::s337006@studenti.polito.it::313729f5-10e0-400e-8c62-42005edb6dfb" providerId="AD" clId="Web-{CD09D3E4-911B-2617-EBFE-1B4EC50158B8}" dt="2025-11-19T00:44:57.010" v="387" actId="1076"/>
        <pc:sldMkLst>
          <pc:docMk/>
          <pc:sldMk cId="3243076608" sldId="274"/>
        </pc:sldMkLst>
        <pc:spChg chg="mod">
          <ac:chgData name="Almasi  Amir Masoud" userId="S::s337006@studenti.polito.it::313729f5-10e0-400e-8c62-42005edb6dfb" providerId="AD" clId="Web-{CD09D3E4-911B-2617-EBFE-1B4EC50158B8}" dt="2025-11-19T00:43:26.506" v="364" actId="20577"/>
          <ac:spMkLst>
            <pc:docMk/>
            <pc:sldMk cId="3243076608" sldId="274"/>
            <ac:spMk id="4" creationId="{9F072414-9307-B1AA-749B-98EB6BAD5C75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44:56.994" v="385" actId="1076"/>
          <ac:spMkLst>
            <pc:docMk/>
            <pc:sldMk cId="3243076608" sldId="274"/>
            <ac:spMk id="6" creationId="{2CF239E1-C272-8ED6-74D7-6C3AF1D3D4F7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43:32.960" v="365" actId="20577"/>
          <ac:spMkLst>
            <pc:docMk/>
            <pc:sldMk cId="3243076608" sldId="274"/>
            <ac:spMk id="8" creationId="{8E2BAD19-1342-6DEF-982F-4C0967F46976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44:57.010" v="386" actId="1076"/>
          <ac:spMkLst>
            <pc:docMk/>
            <pc:sldMk cId="3243076608" sldId="274"/>
            <ac:spMk id="10" creationId="{D54BC087-CEDB-BCE5-6FF5-B155AFD67A6E}"/>
          </ac:spMkLst>
        </pc:spChg>
        <pc:spChg chg="add del mod">
          <ac:chgData name="Almasi  Amir Masoud" userId="S::s337006@studenti.polito.it::313729f5-10e0-400e-8c62-42005edb6dfb" providerId="AD" clId="Web-{CD09D3E4-911B-2617-EBFE-1B4EC50158B8}" dt="2025-11-19T00:43:41.960" v="368" actId="20577"/>
          <ac:spMkLst>
            <pc:docMk/>
            <pc:sldMk cId="3243076608" sldId="274"/>
            <ac:spMk id="16" creationId="{E90A636D-0940-25E4-DA40-999F21C984C6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44:57.010" v="387" actId="1076"/>
          <ac:spMkLst>
            <pc:docMk/>
            <pc:sldMk cId="3243076608" sldId="274"/>
            <ac:spMk id="18" creationId="{522331E5-2563-22EF-FE31-FE227BDEAFFE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43:44.757" v="370" actId="20577"/>
          <ac:spMkLst>
            <pc:docMk/>
            <pc:sldMk cId="3243076608" sldId="274"/>
            <ac:spMk id="19" creationId="{D67E214C-7899-E51F-670B-7FC8435427EA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0:44:37.587" v="384" actId="20577"/>
          <ac:spMkLst>
            <pc:docMk/>
            <pc:sldMk cId="3243076608" sldId="274"/>
            <ac:spMk id="21" creationId="{CE06EC6C-A7F6-337E-46AE-E3FF77CE78D9}"/>
          </ac:spMkLst>
        </pc:spChg>
      </pc:sldChg>
      <pc:sldChg chg="addSp delSp modSp">
        <pc:chgData name="Almasi  Amir Masoud" userId="S::s337006@studenti.polito.it::313729f5-10e0-400e-8c62-42005edb6dfb" providerId="AD" clId="Web-{CD09D3E4-911B-2617-EBFE-1B4EC50158B8}" dt="2025-11-19T00:42:40.620" v="356" actId="1076"/>
        <pc:sldMkLst>
          <pc:docMk/>
          <pc:sldMk cId="634480396" sldId="278"/>
        </pc:sldMkLst>
        <pc:spChg chg="mod">
          <ac:chgData name="Almasi  Amir Masoud" userId="S::s337006@studenti.polito.it::313729f5-10e0-400e-8c62-42005edb6dfb" providerId="AD" clId="Web-{CD09D3E4-911B-2617-EBFE-1B4EC50158B8}" dt="2025-11-19T00:42:35.963" v="355" actId="1076"/>
          <ac:spMkLst>
            <pc:docMk/>
            <pc:sldMk cId="634480396" sldId="278"/>
            <ac:spMk id="4" creationId="{A3FB7121-681D-68D6-9881-4A31B025D9B6}"/>
          </ac:spMkLst>
        </pc:spChg>
        <pc:picChg chg="del">
          <ac:chgData name="Almasi  Amir Masoud" userId="S::s337006@studenti.polito.it::313729f5-10e0-400e-8c62-42005edb6dfb" providerId="AD" clId="Web-{CD09D3E4-911B-2617-EBFE-1B4EC50158B8}" dt="2025-11-19T00:34:43.108" v="267"/>
          <ac:picMkLst>
            <pc:docMk/>
            <pc:sldMk cId="634480396" sldId="278"/>
            <ac:picMk id="2" creationId="{E6005D04-B914-4866-9F88-E9A02664CF6E}"/>
          </ac:picMkLst>
        </pc:picChg>
        <pc:picChg chg="add mod modCrop">
          <ac:chgData name="Almasi  Amir Masoud" userId="S::s337006@studenti.polito.it::313729f5-10e0-400e-8c62-42005edb6dfb" providerId="AD" clId="Web-{CD09D3E4-911B-2617-EBFE-1B4EC50158B8}" dt="2025-11-19T00:42:40.620" v="356" actId="1076"/>
          <ac:picMkLst>
            <pc:docMk/>
            <pc:sldMk cId="634480396" sldId="278"/>
            <ac:picMk id="3" creationId="{AAD2A3D4-7241-E5D4-9C6C-36AF20B9808B}"/>
          </ac:picMkLst>
        </pc:picChg>
      </pc:sldChg>
      <pc:sldChg chg="addSp delSp modSp">
        <pc:chgData name="Almasi  Amir Masoud" userId="S::s337006@studenti.polito.it::313729f5-10e0-400e-8c62-42005edb6dfb" providerId="AD" clId="Web-{CD09D3E4-911B-2617-EBFE-1B4EC50158B8}" dt="2025-11-19T01:05:56.358" v="775" actId="1076"/>
        <pc:sldMkLst>
          <pc:docMk/>
          <pc:sldMk cId="2699035920" sldId="279"/>
        </pc:sldMkLst>
        <pc:spChg chg="mod">
          <ac:chgData name="Almasi  Amir Masoud" userId="S::s337006@studenti.polito.it::313729f5-10e0-400e-8c62-42005edb6dfb" providerId="AD" clId="Web-{CD09D3E4-911B-2617-EBFE-1B4EC50158B8}" dt="2025-11-19T01:05:20.982" v="747" actId="1076"/>
          <ac:spMkLst>
            <pc:docMk/>
            <pc:sldMk cId="2699035920" sldId="279"/>
            <ac:spMk id="2" creationId="{49526D36-BE74-BBD9-6DE9-0E24EC5304CA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35.826" v="768" actId="1076"/>
          <ac:spMkLst>
            <pc:docMk/>
            <pc:sldMk cId="2699035920" sldId="279"/>
            <ac:spMk id="3" creationId="{AAE053D6-2B2C-832B-95E1-7371ADD4BB5E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35.842" v="769" actId="1076"/>
          <ac:spMkLst>
            <pc:docMk/>
            <pc:sldMk cId="2699035920" sldId="279"/>
            <ac:spMk id="4" creationId="{D68D03CD-FD2D-A242-133E-5F7021338E61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26.732" v="758" actId="1076"/>
          <ac:spMkLst>
            <pc:docMk/>
            <pc:sldMk cId="2699035920" sldId="279"/>
            <ac:spMk id="5" creationId="{AF00922B-94CC-BEC3-172F-7BDC3B623481}"/>
          </ac:spMkLst>
        </pc:spChg>
        <pc:spChg chg="del">
          <ac:chgData name="Almasi  Amir Masoud" userId="S::s337006@studenti.polito.it::313729f5-10e0-400e-8c62-42005edb6dfb" providerId="AD" clId="Web-{CD09D3E4-911B-2617-EBFE-1B4EC50158B8}" dt="2025-11-19T00:55:37.061" v="606"/>
          <ac:spMkLst>
            <pc:docMk/>
            <pc:sldMk cId="2699035920" sldId="279"/>
            <ac:spMk id="9" creationId="{8AA8E18D-8DA0-2D64-223F-A50C88023F03}"/>
          </ac:spMkLst>
        </pc:spChg>
        <pc:spChg chg="del">
          <ac:chgData name="Almasi  Amir Masoud" userId="S::s337006@studenti.polito.it::313729f5-10e0-400e-8c62-42005edb6dfb" providerId="AD" clId="Web-{CD09D3E4-911B-2617-EBFE-1B4EC50158B8}" dt="2025-11-19T00:55:37.061" v="605"/>
          <ac:spMkLst>
            <pc:docMk/>
            <pc:sldMk cId="2699035920" sldId="279"/>
            <ac:spMk id="13" creationId="{4C2E8F32-0693-BE96-455D-7CDDC182EE22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26.748" v="759" actId="1076"/>
          <ac:spMkLst>
            <pc:docMk/>
            <pc:sldMk cId="2699035920" sldId="279"/>
            <ac:spMk id="14" creationId="{39A5489C-9399-CA92-734B-FC4874B2B62C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21.013" v="749" actId="1076"/>
          <ac:spMkLst>
            <pc:docMk/>
            <pc:sldMk cId="2699035920" sldId="279"/>
            <ac:spMk id="15" creationId="{19472BD9-3D01-1135-2C32-E3CF59496E22}"/>
          </ac:spMkLst>
        </pc:spChg>
        <pc:spChg chg="del mod">
          <ac:chgData name="Almasi  Amir Masoud" userId="S::s337006@studenti.polito.it::313729f5-10e0-400e-8c62-42005edb6dfb" providerId="AD" clId="Web-{CD09D3E4-911B-2617-EBFE-1B4EC50158B8}" dt="2025-11-19T00:55:37.061" v="604"/>
          <ac:spMkLst>
            <pc:docMk/>
            <pc:sldMk cId="2699035920" sldId="279"/>
            <ac:spMk id="22" creationId="{89ED3C45-3570-2F32-3BF9-21B9DA557361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26.764" v="760" actId="1076"/>
          <ac:spMkLst>
            <pc:docMk/>
            <pc:sldMk cId="2699035920" sldId="279"/>
            <ac:spMk id="23" creationId="{FF1E630F-92C6-DF22-40EC-10CE32568A49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21.029" v="750" actId="1076"/>
          <ac:spMkLst>
            <pc:docMk/>
            <pc:sldMk cId="2699035920" sldId="279"/>
            <ac:spMk id="24" creationId="{CDAE8101-291C-EB1D-EB21-EF0A92E57BE7}"/>
          </ac:spMkLst>
        </pc:spChg>
        <pc:spChg chg="del mod">
          <ac:chgData name="Almasi  Amir Masoud" userId="S::s337006@studenti.polito.it::313729f5-10e0-400e-8c62-42005edb6dfb" providerId="AD" clId="Web-{CD09D3E4-911B-2617-EBFE-1B4EC50158B8}" dt="2025-11-19T00:55:37.061" v="603"/>
          <ac:spMkLst>
            <pc:docMk/>
            <pc:sldMk cId="2699035920" sldId="279"/>
            <ac:spMk id="25" creationId="{7C233B07-DB01-278A-831F-0BD6B5BB35E9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35.873" v="771" actId="1076"/>
          <ac:spMkLst>
            <pc:docMk/>
            <pc:sldMk cId="2699035920" sldId="279"/>
            <ac:spMk id="26" creationId="{26EA2E54-A1E5-A39E-4E40-12454761BFA6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35.904" v="772" actId="1076"/>
          <ac:spMkLst>
            <pc:docMk/>
            <pc:sldMk cId="2699035920" sldId="279"/>
            <ac:spMk id="27" creationId="{274E4BB6-2A9D-806D-8CC8-E95A27C383CC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56.358" v="775" actId="1076"/>
          <ac:spMkLst>
            <pc:docMk/>
            <pc:sldMk cId="2699035920" sldId="279"/>
            <ac:spMk id="28" creationId="{A6231D41-8EF3-0BA8-DF51-FC23B400B5EB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35.920" v="774" actId="1076"/>
          <ac:spMkLst>
            <pc:docMk/>
            <pc:sldMk cId="2699035920" sldId="279"/>
            <ac:spMk id="29" creationId="{55D00AEB-D7CE-2E96-6B14-CE2D2CF1E283}"/>
          </ac:spMkLst>
        </pc:spChg>
        <pc:spChg chg="mod ord">
          <ac:chgData name="Almasi  Amir Masoud" userId="S::s337006@studenti.polito.it::313729f5-10e0-400e-8c62-42005edb6dfb" providerId="AD" clId="Web-{CD09D3E4-911B-2617-EBFE-1B4EC50158B8}" dt="2025-11-19T01:05:26.670" v="755" actId="1076"/>
          <ac:spMkLst>
            <pc:docMk/>
            <pc:sldMk cId="2699035920" sldId="279"/>
            <ac:spMk id="31" creationId="{FC2F51EA-E2BA-8A90-63AE-AE70E5B1F58C}"/>
          </ac:spMkLst>
        </pc:spChg>
        <pc:spChg chg="mod ord">
          <ac:chgData name="Almasi  Amir Masoud" userId="S::s337006@studenti.polito.it::313729f5-10e0-400e-8c62-42005edb6dfb" providerId="AD" clId="Web-{CD09D3E4-911B-2617-EBFE-1B4EC50158B8}" dt="2025-11-19T01:05:35.795" v="766" actId="1076"/>
          <ac:spMkLst>
            <pc:docMk/>
            <pc:sldMk cId="2699035920" sldId="279"/>
            <ac:spMk id="32" creationId="{F0418017-6C39-2251-2CAC-8B31A8DFF249}"/>
          </ac:spMkLst>
        </pc:spChg>
        <pc:spChg chg="mod ord">
          <ac:chgData name="Almasi  Amir Masoud" userId="S::s337006@studenti.polito.it::313729f5-10e0-400e-8c62-42005edb6dfb" providerId="AD" clId="Web-{CD09D3E4-911B-2617-EBFE-1B4EC50158B8}" dt="2025-11-19T01:05:20.935" v="745" actId="1076"/>
          <ac:spMkLst>
            <pc:docMk/>
            <pc:sldMk cId="2699035920" sldId="279"/>
            <ac:spMk id="33" creationId="{442CA6DF-4B49-6210-8ED9-57CC80BCC4BC}"/>
          </ac:spMkLst>
        </pc:spChg>
        <pc:spChg chg="mod ord">
          <ac:chgData name="Almasi  Amir Masoud" userId="S::s337006@studenti.polito.it::313729f5-10e0-400e-8c62-42005edb6dfb" providerId="AD" clId="Web-{CD09D3E4-911B-2617-EBFE-1B4EC50158B8}" dt="2025-11-19T01:05:35.764" v="764" actId="1076"/>
          <ac:spMkLst>
            <pc:docMk/>
            <pc:sldMk cId="2699035920" sldId="279"/>
            <ac:spMk id="34" creationId="{25F84768-F3C7-F019-EBD0-9DE9C12179F7}"/>
          </ac:spMkLst>
        </pc:spChg>
        <pc:spChg chg="mod">
          <ac:chgData name="Almasi  Amir Masoud" userId="S::s337006@studenti.polito.it::313729f5-10e0-400e-8c62-42005edb6dfb" providerId="AD" clId="Web-{CD09D3E4-911B-2617-EBFE-1B4EC50158B8}" dt="2025-11-19T01:05:35.858" v="770" actId="1076"/>
          <ac:spMkLst>
            <pc:docMk/>
            <pc:sldMk cId="2699035920" sldId="279"/>
            <ac:spMk id="35" creationId="{260280E9-266D-F616-2E7D-A34677C2A049}"/>
          </ac:spMkLst>
        </pc:spChg>
        <pc:picChg chg="add mod ord">
          <ac:chgData name="Almasi  Amir Masoud" userId="S::s337006@studenti.polito.it::313729f5-10e0-400e-8c62-42005edb6dfb" providerId="AD" clId="Web-{CD09D3E4-911B-2617-EBFE-1B4EC50158B8}" dt="2025-11-19T01:05:26.701" v="756" actId="1076"/>
          <ac:picMkLst>
            <pc:docMk/>
            <pc:sldMk cId="2699035920" sldId="279"/>
            <ac:picMk id="6" creationId="{3AFA8B8B-ACA1-E7A7-C8F8-19C2227DE12A}"/>
          </ac:picMkLst>
        </pc:picChg>
        <pc:picChg chg="add mod ord">
          <ac:chgData name="Almasi  Amir Masoud" userId="S::s337006@studenti.polito.it::313729f5-10e0-400e-8c62-42005edb6dfb" providerId="AD" clId="Web-{CD09D3E4-911B-2617-EBFE-1B4EC50158B8}" dt="2025-11-19T01:05:20.951" v="746" actId="1076"/>
          <ac:picMkLst>
            <pc:docMk/>
            <pc:sldMk cId="2699035920" sldId="279"/>
            <ac:picMk id="7" creationId="{6FEB659F-A6B9-EEE6-258F-472DAFABADD6}"/>
          </ac:picMkLst>
        </pc:picChg>
        <pc:picChg chg="add mod ord">
          <ac:chgData name="Almasi  Amir Masoud" userId="S::s337006@studenti.polito.it::313729f5-10e0-400e-8c62-42005edb6dfb" providerId="AD" clId="Web-{CD09D3E4-911B-2617-EBFE-1B4EC50158B8}" dt="2025-11-19T01:05:35.811" v="767" actId="1076"/>
          <ac:picMkLst>
            <pc:docMk/>
            <pc:sldMk cId="2699035920" sldId="279"/>
            <ac:picMk id="8" creationId="{D804D79F-ACE0-31F1-CBF8-543E2F25B9C3}"/>
          </ac:picMkLst>
        </pc:picChg>
        <pc:picChg chg="add mod ord">
          <ac:chgData name="Almasi  Amir Masoud" userId="S::s337006@studenti.polito.it::313729f5-10e0-400e-8c62-42005edb6dfb" providerId="AD" clId="Web-{CD09D3E4-911B-2617-EBFE-1B4EC50158B8}" dt="2025-11-19T01:05:35.779" v="765" actId="1076"/>
          <ac:picMkLst>
            <pc:docMk/>
            <pc:sldMk cId="2699035920" sldId="279"/>
            <ac:picMk id="10" creationId="{8581B911-28E3-422E-43C2-AF7C56FB8D06}"/>
          </ac:picMkLst>
        </pc:picChg>
      </pc:sldChg>
      <pc:sldChg chg="addSp delSp modSp">
        <pc:chgData name="Almasi  Amir Masoud" userId="S::s337006@studenti.polito.it::313729f5-10e0-400e-8c62-42005edb6dfb" providerId="AD" clId="Web-{CD09D3E4-911B-2617-EBFE-1B4EC50158B8}" dt="2025-11-19T01:00:45.081" v="696"/>
        <pc:sldMkLst>
          <pc:docMk/>
          <pc:sldMk cId="2436022095" sldId="280"/>
        </pc:sldMkLst>
        <pc:spChg chg="mod">
          <ac:chgData name="Almasi  Amir Masoud" userId="S::s337006@studenti.polito.it::313729f5-10e0-400e-8c62-42005edb6dfb" providerId="AD" clId="Web-{CD09D3E4-911B-2617-EBFE-1B4EC50158B8}" dt="2025-11-19T00:33:50.701" v="266" actId="1076"/>
          <ac:spMkLst>
            <pc:docMk/>
            <pc:sldMk cId="2436022095" sldId="280"/>
            <ac:spMk id="3" creationId="{AD8E1161-C746-E00A-559A-5CF2D09F69EA}"/>
          </ac:spMkLst>
        </pc:spChg>
        <pc:spChg chg="add del mod">
          <ac:chgData name="Almasi  Amir Masoud" userId="S::s337006@studenti.polito.it::313729f5-10e0-400e-8c62-42005edb6dfb" providerId="AD" clId="Web-{CD09D3E4-911B-2617-EBFE-1B4EC50158B8}" dt="2025-11-19T00:47:07.951" v="405"/>
          <ac:spMkLst>
            <pc:docMk/>
            <pc:sldMk cId="2436022095" sldId="280"/>
            <ac:spMk id="32" creationId="{C3CE4CEF-BBB5-AAFF-CC57-6E061BA99103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43.143" v="539"/>
          <ac:spMkLst>
            <pc:docMk/>
            <pc:sldMk cId="2436022095" sldId="280"/>
            <ac:spMk id="33" creationId="{65AA4ECB-5F34-907F-E515-CE541D047EBC}"/>
          </ac:spMkLst>
        </pc:spChg>
        <pc:spChg chg="add del mod">
          <ac:chgData name="Almasi  Amir Masoud" userId="S::s337006@studenti.polito.it::313729f5-10e0-400e-8c62-42005edb6dfb" providerId="AD" clId="Web-{CD09D3E4-911B-2617-EBFE-1B4EC50158B8}" dt="2025-11-19T00:47:50.717" v="418"/>
          <ac:spMkLst>
            <pc:docMk/>
            <pc:sldMk cId="2436022095" sldId="280"/>
            <ac:spMk id="34" creationId="{32C74135-CA53-1FBE-C3E7-D279EFA42C15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43.143" v="540"/>
          <ac:spMkLst>
            <pc:docMk/>
            <pc:sldMk cId="2436022095" sldId="280"/>
            <ac:spMk id="35" creationId="{A7D9E5D2-4E8A-E43D-D92A-7685861368BF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43.143" v="541"/>
          <ac:spMkLst>
            <pc:docMk/>
            <pc:sldMk cId="2436022095" sldId="280"/>
            <ac:spMk id="36" creationId="{7DBD24D4-1A14-8936-F489-40A0644FA16E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43.158" v="542"/>
          <ac:spMkLst>
            <pc:docMk/>
            <pc:sldMk cId="2436022095" sldId="280"/>
            <ac:spMk id="37" creationId="{45E94D43-0E33-798C-7B50-EBAE8730E11A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43.158" v="543"/>
          <ac:spMkLst>
            <pc:docMk/>
            <pc:sldMk cId="2436022095" sldId="280"/>
            <ac:spMk id="38" creationId="{D7006CA1-2CA0-A818-C6C9-0BBA3112E36B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43.158" v="544"/>
          <ac:spMkLst>
            <pc:docMk/>
            <pc:sldMk cId="2436022095" sldId="280"/>
            <ac:spMk id="39" creationId="{91B08A97-61B2-9056-B0D0-0A1277750323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50.846" v="552" actId="20577"/>
          <ac:spMkLst>
            <pc:docMk/>
            <pc:sldMk cId="2436022095" sldId="280"/>
            <ac:spMk id="40" creationId="{6C6B2863-332F-F168-638A-C93FBB92DF5E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43.158" v="546"/>
          <ac:spMkLst>
            <pc:docMk/>
            <pc:sldMk cId="2436022095" sldId="280"/>
            <ac:spMk id="41" creationId="{66C1BACC-E213-DE49-0A2F-762FC9C7A686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43.158" v="547"/>
          <ac:spMkLst>
            <pc:docMk/>
            <pc:sldMk cId="2436022095" sldId="280"/>
            <ac:spMk id="42" creationId="{1C81CE52-FDC4-6C57-399E-8A5E4D571500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43.158" v="548"/>
          <ac:spMkLst>
            <pc:docMk/>
            <pc:sldMk cId="2436022095" sldId="280"/>
            <ac:spMk id="43" creationId="{4D79E908-B93B-426A-9612-00A4BAA66800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43.158" v="549"/>
          <ac:spMkLst>
            <pc:docMk/>
            <pc:sldMk cId="2436022095" sldId="280"/>
            <ac:spMk id="44" creationId="{8B3BFC9B-87D6-DCDC-D971-362CE9388239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50:43.299" v="550"/>
          <ac:spMkLst>
            <pc:docMk/>
            <pc:sldMk cId="2436022095" sldId="280"/>
            <ac:spMk id="45" creationId="{41E56A19-2D38-664A-1DCD-939C012413A9}"/>
          </ac:spMkLst>
        </pc:spChg>
        <pc:grpChg chg="del">
          <ac:chgData name="Almasi  Amir Masoud" userId="S::s337006@studenti.polito.it::313729f5-10e0-400e-8c62-42005edb6dfb" providerId="AD" clId="Web-{CD09D3E4-911B-2617-EBFE-1B4EC50158B8}" dt="2025-11-19T00:46:50.372" v="396"/>
          <ac:grpSpMkLst>
            <pc:docMk/>
            <pc:sldMk cId="2436022095" sldId="280"/>
            <ac:grpSpMk id="27" creationId="{3909EF23-C553-1F8F-173E-6123E7945CA1}"/>
          </ac:grpSpMkLst>
        </pc:grpChg>
        <pc:picChg chg="add del mod">
          <ac:chgData name="Almasi  Amir Masoud" userId="S::s337006@studenti.polito.it::313729f5-10e0-400e-8c62-42005edb6dfb" providerId="AD" clId="Web-{CD09D3E4-911B-2617-EBFE-1B4EC50158B8}" dt="2025-11-19T00:45:56.949" v="394"/>
          <ac:picMkLst>
            <pc:docMk/>
            <pc:sldMk cId="2436022095" sldId="280"/>
            <ac:picMk id="30" creationId="{A3EF8AE6-A28F-6097-EE0F-470886DF7A08}"/>
          </ac:picMkLst>
        </pc:picChg>
        <pc:picChg chg="add mod">
          <ac:chgData name="Almasi  Amir Masoud" userId="S::s337006@studenti.polito.it::313729f5-10e0-400e-8c62-42005edb6dfb" providerId="AD" clId="Web-{CD09D3E4-911B-2617-EBFE-1B4EC50158B8}" dt="2025-11-19T01:00:45.081" v="696"/>
          <ac:picMkLst>
            <pc:docMk/>
            <pc:sldMk cId="2436022095" sldId="280"/>
            <ac:picMk id="31" creationId="{BFDA137D-2F99-9907-BA27-F8361A779093}"/>
          </ac:picMkLst>
        </pc:picChg>
      </pc:sldChg>
      <pc:sldChg chg="addSp delSp modSp">
        <pc:chgData name="Almasi  Amir Masoud" userId="S::s337006@studenti.polito.it::313729f5-10e0-400e-8c62-42005edb6dfb" providerId="AD" clId="Web-{CD09D3E4-911B-2617-EBFE-1B4EC50158B8}" dt="2025-11-19T00:51:43.802" v="559" actId="1076"/>
        <pc:sldMkLst>
          <pc:docMk/>
          <pc:sldMk cId="3153952772" sldId="281"/>
        </pc:sldMkLst>
        <pc:spChg chg="mod">
          <ac:chgData name="Almasi  Amir Masoud" userId="S::s337006@studenti.polito.it::313729f5-10e0-400e-8c62-42005edb6dfb" providerId="AD" clId="Web-{CD09D3E4-911B-2617-EBFE-1B4EC50158B8}" dt="2025-11-19T00:30:10.226" v="263" actId="20577"/>
          <ac:spMkLst>
            <pc:docMk/>
            <pc:sldMk cId="3153952772" sldId="281"/>
            <ac:spMk id="3" creationId="{C35952C8-8CE7-A2A1-7878-ABEF6161612B}"/>
          </ac:spMkLst>
        </pc:spChg>
        <pc:graphicFrameChg chg="del mod">
          <ac:chgData name="Almasi  Amir Masoud" userId="S::s337006@studenti.polito.it::313729f5-10e0-400e-8c62-42005edb6dfb" providerId="AD" clId="Web-{CD09D3E4-911B-2617-EBFE-1B4EC50158B8}" dt="2025-11-19T00:51:20.846" v="553"/>
          <ac:graphicFrameMkLst>
            <pc:docMk/>
            <pc:sldMk cId="3153952772" sldId="281"/>
            <ac:graphicFrameMk id="5" creationId="{126ECBF3-2F95-69B6-1D4B-C48DABF1B90A}"/>
          </ac:graphicFrameMkLst>
        </pc:graphicFrameChg>
        <pc:picChg chg="add mod">
          <ac:chgData name="Almasi  Amir Masoud" userId="S::s337006@studenti.polito.it::313729f5-10e0-400e-8c62-42005edb6dfb" providerId="AD" clId="Web-{CD09D3E4-911B-2617-EBFE-1B4EC50158B8}" dt="2025-11-19T00:51:43.802" v="559" actId="1076"/>
          <ac:picMkLst>
            <pc:docMk/>
            <pc:sldMk cId="3153952772" sldId="281"/>
            <ac:picMk id="2" creationId="{7450E8E7-400F-89FA-409C-DD75D151C201}"/>
          </ac:picMkLst>
        </pc:picChg>
      </pc:sldChg>
      <pc:sldChg chg="addSp modSp">
        <pc:chgData name="Almasi  Amir Masoud" userId="S::s337006@studenti.polito.it::313729f5-10e0-400e-8c62-42005edb6dfb" providerId="AD" clId="Web-{CD09D3E4-911B-2617-EBFE-1B4EC50158B8}" dt="2025-11-19T00:00:35.599" v="250" actId="1076"/>
        <pc:sldMkLst>
          <pc:docMk/>
          <pc:sldMk cId="131267551" sldId="283"/>
        </pc:sldMkLst>
        <pc:spChg chg="add mod">
          <ac:chgData name="Almasi  Amir Masoud" userId="S::s337006@studenti.polito.it::313729f5-10e0-400e-8c62-42005edb6dfb" providerId="AD" clId="Web-{CD09D3E4-911B-2617-EBFE-1B4EC50158B8}" dt="2025-11-19T00:00:35.599" v="249" actId="1076"/>
          <ac:spMkLst>
            <pc:docMk/>
            <pc:sldMk cId="131267551" sldId="283"/>
            <ac:spMk id="2" creationId="{2836E1DF-B9EC-CE6A-D22C-32DBF78A172E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9T00:00:35.599" v="250" actId="1076"/>
          <ac:spMkLst>
            <pc:docMk/>
            <pc:sldMk cId="131267551" sldId="283"/>
            <ac:spMk id="3" creationId="{88370769-5E3B-38C3-E7B7-F77317312A98}"/>
          </ac:spMkLst>
        </pc:spChg>
      </pc:sldChg>
      <pc:sldChg chg="addSp delSp modSp">
        <pc:chgData name="Almasi  Amir Masoud" userId="S::s337006@studenti.polito.it::313729f5-10e0-400e-8c62-42005edb6dfb" providerId="AD" clId="Web-{CD09D3E4-911B-2617-EBFE-1B4EC50158B8}" dt="2025-11-19T01:02:08.037" v="699" actId="1076"/>
        <pc:sldMkLst>
          <pc:docMk/>
          <pc:sldMk cId="2637561545" sldId="284"/>
        </pc:sldMkLst>
        <pc:spChg chg="mod">
          <ac:chgData name="Almasi  Amir Masoud" userId="S::s337006@studenti.polito.it::313729f5-10e0-400e-8c62-42005edb6dfb" providerId="AD" clId="Web-{CD09D3E4-911B-2617-EBFE-1B4EC50158B8}" dt="2025-11-19T01:02:08.037" v="699" actId="1076"/>
          <ac:spMkLst>
            <pc:docMk/>
            <pc:sldMk cId="2637561545" sldId="284"/>
            <ac:spMk id="4" creationId="{78DC9C29-3187-DE5E-43E1-12F727C9C4F1}"/>
          </ac:spMkLst>
        </pc:spChg>
        <pc:spChg chg="add del">
          <ac:chgData name="Almasi  Amir Masoud" userId="S::s337006@studenti.polito.it::313729f5-10e0-400e-8c62-42005edb6dfb" providerId="AD" clId="Web-{CD09D3E4-911B-2617-EBFE-1B4EC50158B8}" dt="2025-11-18T23:46:45.810" v="68"/>
          <ac:spMkLst>
            <pc:docMk/>
            <pc:sldMk cId="2637561545" sldId="284"/>
            <ac:spMk id="5" creationId="{2EF53365-2F16-3701-A423-5D468D058792}"/>
          </ac:spMkLst>
        </pc:spChg>
        <pc:spChg chg="add mod">
          <ac:chgData name="Almasi  Amir Masoud" userId="S::s337006@studenti.polito.it::313729f5-10e0-400e-8c62-42005edb6dfb" providerId="AD" clId="Web-{CD09D3E4-911B-2617-EBFE-1B4EC50158B8}" dt="2025-11-18T23:48:31.055" v="130" actId="1076"/>
          <ac:spMkLst>
            <pc:docMk/>
            <pc:sldMk cId="2637561545" sldId="284"/>
            <ac:spMk id="6" creationId="{B4086CC7-0381-A2C9-83E5-496C2940DD63}"/>
          </ac:spMkLst>
        </pc:spChg>
        <pc:picChg chg="del mod">
          <ac:chgData name="Almasi  Amir Masoud" userId="S::s337006@studenti.polito.it::313729f5-10e0-400e-8c62-42005edb6dfb" providerId="AD" clId="Web-{CD09D3E4-911B-2617-EBFE-1B4EC50158B8}" dt="2025-11-18T23:59:12.098" v="226"/>
          <ac:picMkLst>
            <pc:docMk/>
            <pc:sldMk cId="2637561545" sldId="284"/>
            <ac:picMk id="3" creationId="{B72D3CE1-A859-0613-B8A5-DC42324CCC72}"/>
          </ac:picMkLst>
        </pc:picChg>
        <pc:picChg chg="add mod">
          <ac:chgData name="Almasi  Amir Masoud" userId="S::s337006@studenti.polito.it::313729f5-10e0-400e-8c62-42005edb6dfb" providerId="AD" clId="Web-{CD09D3E4-911B-2617-EBFE-1B4EC50158B8}" dt="2025-11-18T23:59:37.614" v="230"/>
          <ac:picMkLst>
            <pc:docMk/>
            <pc:sldMk cId="2637561545" sldId="284"/>
            <ac:picMk id="7" creationId="{A5BDAE3B-5D22-AB88-75C8-680D758E5677}"/>
          </ac:picMkLst>
        </pc:picChg>
      </pc:sldChg>
    </pc:docChg>
  </pc:docChgLst>
  <pc:docChgLst>
    <pc:chgData name="Shafiei  Ashkan" userId="S::s342583@studenti.polito.it::03f339b7-fcd0-4310-a14f-e57944805131" providerId="AD" clId="Web-{F1D8347D-A077-93BE-55CE-214185FB13C1}"/>
    <pc:docChg chg="modSld">
      <pc:chgData name="Shafiei  Ashkan" userId="S::s342583@studenti.polito.it::03f339b7-fcd0-4310-a14f-e57944805131" providerId="AD" clId="Web-{F1D8347D-A077-93BE-55CE-214185FB13C1}" dt="2025-11-18T23:13:07.141" v="48" actId="14100"/>
      <pc:docMkLst>
        <pc:docMk/>
      </pc:docMkLst>
      <pc:sldChg chg="modSp">
        <pc:chgData name="Shafiei  Ashkan" userId="S::s342583@studenti.polito.it::03f339b7-fcd0-4310-a14f-e57944805131" providerId="AD" clId="Web-{F1D8347D-A077-93BE-55CE-214185FB13C1}" dt="2025-11-18T23:13:07.141" v="48" actId="14100"/>
        <pc:sldMkLst>
          <pc:docMk/>
          <pc:sldMk cId="0" sldId="256"/>
        </pc:sldMkLst>
        <pc:spChg chg="mod">
          <ac:chgData name="Shafiei  Ashkan" userId="S::s342583@studenti.polito.it::03f339b7-fcd0-4310-a14f-e57944805131" providerId="AD" clId="Web-{F1D8347D-A077-93BE-55CE-214185FB13C1}" dt="2025-11-18T23:12:59.110" v="47" actId="20577"/>
          <ac:spMkLst>
            <pc:docMk/>
            <pc:sldMk cId="0" sldId="256"/>
            <ac:spMk id="4" creationId="{00000000-0000-0000-0000-000000000000}"/>
          </ac:spMkLst>
        </pc:spChg>
        <pc:picChg chg="mod">
          <ac:chgData name="Shafiei  Ashkan" userId="S::s342583@studenti.polito.it::03f339b7-fcd0-4310-a14f-e57944805131" providerId="AD" clId="Web-{F1D8347D-A077-93BE-55CE-214185FB13C1}" dt="2025-11-18T23:13:07.141" v="48" actId="14100"/>
          <ac:picMkLst>
            <pc:docMk/>
            <pc:sldMk cId="0" sldId="256"/>
            <ac:picMk id="6" creationId="{5F2C27F0-31F0-F24A-01A5-C99B91A0F742}"/>
          </ac:picMkLst>
        </pc:picChg>
      </pc:sldChg>
      <pc:sldChg chg="modNotes">
        <pc:chgData name="Shafiei  Ashkan" userId="S::s342583@studenti.polito.it::03f339b7-fcd0-4310-a14f-e57944805131" providerId="AD" clId="Web-{F1D8347D-A077-93BE-55CE-214185FB13C1}" dt="2025-11-18T22:14:02.616" v="7"/>
        <pc:sldMkLst>
          <pc:docMk/>
          <pc:sldMk cId="3243076608" sldId="274"/>
        </pc:sldMkLst>
      </pc:sldChg>
      <pc:sldChg chg="modNotes">
        <pc:chgData name="Shafiei  Ashkan" userId="S::s342583@studenti.polito.it::03f339b7-fcd0-4310-a14f-e57944805131" providerId="AD" clId="Web-{F1D8347D-A077-93BE-55CE-214185FB13C1}" dt="2025-11-18T22:08:57.439" v="4"/>
        <pc:sldMkLst>
          <pc:docMk/>
          <pc:sldMk cId="2436022095" sldId="280"/>
        </pc:sldMkLst>
      </pc:sldChg>
      <pc:sldChg chg="modNotes">
        <pc:chgData name="Shafiei  Ashkan" userId="S::s342583@studenti.polito.it::03f339b7-fcd0-4310-a14f-e57944805131" providerId="AD" clId="Web-{F1D8347D-A077-93BE-55CE-214185FB13C1}" dt="2025-11-18T22:13:43.569" v="6"/>
        <pc:sldMkLst>
          <pc:docMk/>
          <pc:sldMk cId="3153952772" sldId="281"/>
        </pc:sldMkLst>
      </pc:sldChg>
    </pc:docChg>
  </pc:docChgLst>
  <pc:docChgLst>
    <pc:chgData clId="Web-{CD09D3E4-911B-2617-EBFE-1B4EC50158B8}"/>
    <pc:docChg chg="modSld">
      <pc:chgData name="" userId="" providerId="" clId="Web-{CD09D3E4-911B-2617-EBFE-1B4EC50158B8}" dt="2025-11-18T23:43:54.446" v="1" actId="20577"/>
      <pc:docMkLst>
        <pc:docMk/>
      </pc:docMkLst>
      <pc:sldChg chg="modSp">
        <pc:chgData name="" userId="" providerId="" clId="Web-{CD09D3E4-911B-2617-EBFE-1B4EC50158B8}" dt="2025-11-18T23:43:54.446" v="1" actId="20577"/>
        <pc:sldMkLst>
          <pc:docMk/>
          <pc:sldMk cId="0" sldId="257"/>
        </pc:sldMkLst>
        <pc:spChg chg="mod">
          <ac:chgData name="" userId="" providerId="" clId="Web-{CD09D3E4-911B-2617-EBFE-1B4EC50158B8}" dt="2025-11-18T23:43:54.446" v="1" actId="20577"/>
          <ac:spMkLst>
            <pc:docMk/>
            <pc:sldMk cId="0" sldId="257"/>
            <ac:spMk id="10" creationId="{0D43B1A7-BBA8-4C9C-AA14-9CD04F321BE4}"/>
          </ac:spMkLst>
        </pc:spChg>
      </pc:sldChg>
    </pc:docChg>
  </pc:docChgLst>
  <pc:docChgLst>
    <pc:chgData name="Alavi  Parastoo" userId="S::s340942@studenti.polito.it::1eca1105-198b-4eb8-9a90-620515601ee2" providerId="AD" clId="Web-{597362D2-5122-F208-81DE-961FC5E05B27}"/>
    <pc:docChg chg="modSld">
      <pc:chgData name="Alavi  Parastoo" userId="S::s340942@studenti.polito.it::1eca1105-198b-4eb8-9a90-620515601ee2" providerId="AD" clId="Web-{597362D2-5122-F208-81DE-961FC5E05B27}" dt="2025-11-18T14:56:58.867" v="14"/>
      <pc:docMkLst>
        <pc:docMk/>
      </pc:docMkLst>
      <pc:sldChg chg="modNotes">
        <pc:chgData name="Alavi  Parastoo" userId="S::s340942@studenti.polito.it::1eca1105-198b-4eb8-9a90-620515601ee2" providerId="AD" clId="Web-{597362D2-5122-F208-81DE-961FC5E05B27}" dt="2025-11-18T14:56:58.867" v="14"/>
        <pc:sldMkLst>
          <pc:docMk/>
          <pc:sldMk cId="3864895973" sldId="271"/>
        </pc:sldMkLst>
      </pc:sldChg>
    </pc:docChg>
  </pc:docChgLst>
  <pc:docChgLst>
    <pc:chgData name="Alavi  Parastoo" userId="S::s340942@studenti.polito.it::1eca1105-198b-4eb8-9a90-620515601ee2" providerId="AD" clId="Web-{EE934708-8C84-AD79-0DA9-5D4B572A4B93}"/>
    <pc:docChg chg="modSld">
      <pc:chgData name="Alavi  Parastoo" userId="S::s340942@studenti.polito.it::1eca1105-198b-4eb8-9a90-620515601ee2" providerId="AD" clId="Web-{EE934708-8C84-AD79-0DA9-5D4B572A4B93}" dt="2025-11-17T18:59:31.008" v="0"/>
      <pc:docMkLst>
        <pc:docMk/>
      </pc:docMkLst>
      <pc:sldChg chg="modTransition">
        <pc:chgData name="Alavi  Parastoo" userId="S::s340942@studenti.polito.it::1eca1105-198b-4eb8-9a90-620515601ee2" providerId="AD" clId="Web-{EE934708-8C84-AD79-0DA9-5D4B572A4B93}" dt="2025-11-17T18:59:31.008" v="0"/>
        <pc:sldMkLst>
          <pc:docMk/>
          <pc:sldMk cId="0" sldId="257"/>
        </pc:sldMkLst>
      </pc:sldChg>
    </pc:docChg>
  </pc:docChgLst>
  <pc:docChgLst>
    <pc:chgData name="Shafiei  Ashkan" userId="S::s342583@studenti.polito.it::03f339b7-fcd0-4310-a14f-e57944805131" providerId="AD" clId="Web-{27E0339A-C110-F83F-7787-542E432A8E55}"/>
    <pc:docChg chg="sldOrd">
      <pc:chgData name="Shafiei  Ashkan" userId="S::s342583@studenti.polito.it::03f339b7-fcd0-4310-a14f-e57944805131" providerId="AD" clId="Web-{27E0339A-C110-F83F-7787-542E432A8E55}" dt="2025-11-17T18:59:19.819" v="0"/>
      <pc:docMkLst>
        <pc:docMk/>
      </pc:docMkLst>
      <pc:sldChg chg="ord">
        <pc:chgData name="Shafiei  Ashkan" userId="S::s342583@studenti.polito.it::03f339b7-fcd0-4310-a14f-e57944805131" providerId="AD" clId="Web-{27E0339A-C110-F83F-7787-542E432A8E55}" dt="2025-11-17T18:59:19.819" v="0"/>
        <pc:sldMkLst>
          <pc:docMk/>
          <pc:sldMk cId="3864895973" sldId="271"/>
        </pc:sldMkLst>
      </pc:sldChg>
    </pc:docChg>
  </pc:docChgLst>
  <pc:docChgLst>
    <pc:chgData name="Alavi  Parastoo" userId="S::s340942@studenti.polito.it::1eca1105-198b-4eb8-9a90-620515601ee2" providerId="AD" clId="Web-{3C00BB86-6D0F-5B3B-1238-E897C9D5FA5A}"/>
    <pc:docChg chg="modSld">
      <pc:chgData name="Alavi  Parastoo" userId="S::s340942@studenti.polito.it::1eca1105-198b-4eb8-9a90-620515601ee2" providerId="AD" clId="Web-{3C00BB86-6D0F-5B3B-1238-E897C9D5FA5A}" dt="2025-11-18T23:54:29.964" v="88"/>
      <pc:docMkLst>
        <pc:docMk/>
      </pc:docMkLst>
      <pc:sldChg chg="modNotes">
        <pc:chgData name="Alavi  Parastoo" userId="S::s340942@studenti.polito.it::1eca1105-198b-4eb8-9a90-620515601ee2" providerId="AD" clId="Web-{3C00BB86-6D0F-5B3B-1238-E897C9D5FA5A}" dt="2025-11-18T22:44:19.065" v="83"/>
        <pc:sldMkLst>
          <pc:docMk/>
          <pc:sldMk cId="3827100648" sldId="269"/>
        </pc:sldMkLst>
      </pc:sldChg>
      <pc:sldChg chg="modNotes">
        <pc:chgData name="Alavi  Parastoo" userId="S::s340942@studenti.polito.it::1eca1105-198b-4eb8-9a90-620515601ee2" providerId="AD" clId="Web-{3C00BB86-6D0F-5B3B-1238-E897C9D5FA5A}" dt="2025-11-18T23:54:29.964" v="88"/>
        <pc:sldMkLst>
          <pc:docMk/>
          <pc:sldMk cId="3864895973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90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 everyone , and thank you for being here ,As you know Our project is </a:t>
            </a:r>
            <a:r>
              <a:rPr lang="en-US" i="1"/>
              <a:t>Multimodal Emotion Recognition Using Large Audio-Language Models</a:t>
            </a:r>
            <a:r>
              <a:rPr lang="en-US"/>
              <a:t>.</a:t>
            </a:r>
          </a:p>
          <a:p>
            <a:pPr>
              <a:defRPr/>
            </a:pPr>
            <a:r>
              <a:rPr lang="en-US"/>
              <a:t>In simple terms, we explored how AI can understand not only what we say, but how we say it - the emotion behind the words.</a:t>
            </a:r>
          </a:p>
          <a:p>
            <a:pPr>
              <a:defRPr/>
            </a:pPr>
            <a:r>
              <a:rPr lang="en-US"/>
              <a:t>Why does this matter?</a:t>
            </a:r>
          </a:p>
          <a:p>
            <a:pPr>
              <a:defRPr/>
            </a:pPr>
            <a:r>
              <a:rPr lang="en-US"/>
              <a:t>Because emotions are at the center of human communication. And if AI is going to support people , especially in sensitive areas like mental health . it needs to understand feelings, not just text.</a:t>
            </a:r>
          </a:p>
          <a:p>
            <a:pPr>
              <a:defRPr/>
            </a:pPr>
            <a:r>
              <a:rPr lang="en-US"/>
              <a:t>So today, we’ll walk you through the story of how we designed, developed, and evaluated a system that tries to do exactly that.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Our project followed a clear four-phase timeline that helped us stay organized from start to finish.</a:t>
            </a:r>
          </a:p>
          <a:p>
            <a:br>
              <a:rPr lang="en-US"/>
            </a:br>
            <a:endParaRPr lang="en-US"/>
          </a:p>
          <a:p>
            <a:r>
              <a:rPr lang="en-US" b="1"/>
              <a:t>First, the Design phase:</a:t>
            </a:r>
            <a:endParaRPr lang="en-US"/>
          </a:p>
          <a:p>
            <a:r>
              <a:rPr lang="en-US"/>
              <a:t>We defined our stakeholders, clarified the value proposition, gathered the functional requirements, and aligned on the overall presentation and system theme.</a:t>
            </a:r>
          </a:p>
          <a:p>
            <a:br>
              <a:rPr lang="en-US"/>
            </a:br>
            <a:endParaRPr lang="en-US"/>
          </a:p>
          <a:p>
            <a:r>
              <a:rPr lang="en-US" b="1"/>
              <a:t>Then, the Management phase:</a:t>
            </a:r>
            <a:endParaRPr lang="en-US"/>
          </a:p>
          <a:p>
            <a:r>
              <a:rPr lang="en-US"/>
              <a:t>We created the task plan, analyzed risks, and assigned roles so everyone knew exactly what they were responsible for.</a:t>
            </a:r>
          </a:p>
          <a:p>
            <a:br>
              <a:rPr lang="en-US"/>
            </a:br>
            <a:endParaRPr lang="en-US"/>
          </a:p>
          <a:p>
            <a:r>
              <a:rPr lang="en-US" b="1"/>
              <a:t>Next was Development:</a:t>
            </a:r>
            <a:endParaRPr lang="en-US"/>
          </a:p>
          <a:p>
            <a:r>
              <a:rPr lang="en-US"/>
              <a:t>This covered the technical work — data exploration, running zero-shot evaluations, and fine-tuning the model using PEFT to improve performance.</a:t>
            </a:r>
          </a:p>
          <a:p>
            <a:br>
              <a:rPr lang="en-US"/>
            </a:br>
            <a:endParaRPr lang="en-US"/>
          </a:p>
          <a:p>
            <a:r>
              <a:rPr lang="en-US" b="1"/>
              <a:t>And finally, Communication:</a:t>
            </a:r>
            <a:endParaRPr lang="en-US"/>
          </a:p>
          <a:p>
            <a:r>
              <a:rPr lang="en-US"/>
              <a:t>We prepared all the CP slides, kept documentation updated, held meetings with the LINKS team, and delivered the final report.</a:t>
            </a:r>
          </a:p>
          <a:p>
            <a:br>
              <a:rPr lang="en-US"/>
            </a:br>
            <a:endParaRPr lang="en-US"/>
          </a:p>
          <a:p>
            <a:r>
              <a:rPr lang="en-US"/>
              <a:t>Altogether, these four phases gave us a solid structure and made the project flow smoothly from idea to execution.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97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6C31F-2B09-E66E-CC76-617A79D9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BACF7-F723-3132-A926-8872F4BB8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7D653-6370-E2DC-6EBB-3EDF1DC9D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 this slide, we outline the key </a:t>
            </a:r>
            <a:r>
              <a:rPr lang="en-US" kern="1200">
                <a:solidFill>
                  <a:schemeClr val="tx1"/>
                </a:solidFill>
                <a:effectLst/>
              </a:rPr>
              <a:t>functional requirements</a:t>
            </a:r>
            <a:r>
              <a:rPr lang="en-US"/>
              <a:t> of our system</a:t>
            </a:r>
            <a:r>
              <a:rPr lang="en-US" kern="1200">
                <a:solidFill>
                  <a:schemeClr val="tx1"/>
                </a:solidFill>
                <a:effectLst/>
              </a:rPr>
              <a:t>.</a:t>
            </a:r>
            <a:endParaRPr lang="en-US"/>
          </a:p>
          <a:p>
            <a:r>
              <a:rPr lang="en-US"/>
              <a:t>First, we need</a:t>
            </a:r>
            <a:r>
              <a:rPr lang="en-US" kern="1200">
                <a:solidFill>
                  <a:schemeClr val="tx1"/>
                </a:solidFill>
                <a:effectLst/>
              </a:rPr>
              <a:t> </a:t>
            </a:r>
            <a:r>
              <a:rPr lang="en-US" b="1" kern="1200">
                <a:solidFill>
                  <a:schemeClr val="tx1"/>
                </a:solidFill>
                <a:effectLst/>
              </a:rPr>
              <a:t>multimodal data </a:t>
            </a:r>
            <a:r>
              <a:rPr lang="en-US" b="1"/>
              <a:t>acquisition and alignment</a:t>
            </a:r>
            <a:r>
              <a:rPr lang="en-US"/>
              <a:t>.</a:t>
            </a:r>
            <a:br>
              <a:rPr lang="en-US"/>
            </a:br>
            <a:r>
              <a:rPr lang="en-US"/>
              <a:t> This means collecting </a:t>
            </a:r>
            <a:r>
              <a:rPr lang="en-US" kern="1200">
                <a:solidFill>
                  <a:schemeClr val="tx1"/>
                </a:solidFill>
                <a:effectLst/>
              </a:rPr>
              <a:t>audio </a:t>
            </a:r>
            <a:r>
              <a:rPr lang="en-US"/>
              <a:t>together with its corresponding text, and ensuring that both modalities are synchronized properly</a:t>
            </a:r>
            <a:r>
              <a:rPr lang="en-US" kern="1200">
                <a:solidFill>
                  <a:schemeClr val="tx1"/>
                </a:solidFill>
                <a:effectLst/>
              </a:rPr>
              <a:t>.</a:t>
            </a:r>
            <a:endParaRPr lang="en-US"/>
          </a:p>
          <a:p>
            <a:r>
              <a:rPr lang="en-US"/>
              <a:t>Second, the system must provide </a:t>
            </a:r>
            <a:r>
              <a:rPr lang="en-US" b="1"/>
              <a:t>reliable </a:t>
            </a:r>
            <a:r>
              <a:rPr lang="en-US" b="1" kern="1200">
                <a:solidFill>
                  <a:schemeClr val="tx1"/>
                </a:solidFill>
                <a:effectLst/>
              </a:rPr>
              <a:t>alignment</a:t>
            </a:r>
            <a:r>
              <a:rPr lang="en-US" kern="1200">
                <a:solidFill>
                  <a:schemeClr val="tx1"/>
                </a:solidFill>
                <a:effectLst/>
              </a:rPr>
              <a:t> between </a:t>
            </a:r>
            <a:r>
              <a:rPr lang="en-US"/>
              <a:t>the speech signal and its transcription.</a:t>
            </a:r>
            <a:br>
              <a:rPr lang="en-US"/>
            </a:br>
            <a:r>
              <a:rPr lang="en-US"/>
              <a:t> This is essential because emotional cues appear in both what is said </a:t>
            </a:r>
            <a:r>
              <a:rPr lang="en-US" kern="1200">
                <a:solidFill>
                  <a:schemeClr val="tx1"/>
                </a:solidFill>
                <a:effectLst/>
              </a:rPr>
              <a:t>and </a:t>
            </a:r>
            <a:r>
              <a:rPr lang="en-US"/>
              <a:t>how it is said</a:t>
            </a:r>
            <a:r>
              <a:rPr lang="en-US" kern="1200">
                <a:solidFill>
                  <a:schemeClr val="tx1"/>
                </a:solidFill>
                <a:effectLst/>
              </a:rPr>
              <a:t>.</a:t>
            </a:r>
            <a:endParaRPr lang="en-US"/>
          </a:p>
          <a:p>
            <a:r>
              <a:rPr lang="en-US"/>
              <a:t>Third, our model has to </a:t>
            </a:r>
            <a:r>
              <a:rPr lang="en-US" b="1"/>
              <a:t>generate </a:t>
            </a:r>
            <a:r>
              <a:rPr lang="en-US" b="1" kern="1200">
                <a:solidFill>
                  <a:schemeClr val="tx1"/>
                </a:solidFill>
                <a:effectLst/>
              </a:rPr>
              <a:t>emotion predictions in a </a:t>
            </a:r>
            <a:r>
              <a:rPr lang="en-US" b="1"/>
              <a:t>standardized and analyzable format</a:t>
            </a:r>
            <a:r>
              <a:rPr lang="en-US"/>
              <a:t>.</a:t>
            </a:r>
            <a:br>
              <a:rPr lang="en-US"/>
            </a:br>
            <a:r>
              <a:rPr lang="en-US"/>
              <a:t> This allows researchers, clinicians</a:t>
            </a:r>
            <a:r>
              <a:rPr lang="en-US" kern="1200">
                <a:solidFill>
                  <a:schemeClr val="tx1"/>
                </a:solidFill>
                <a:effectLst/>
              </a:rPr>
              <a:t>, </a:t>
            </a:r>
            <a:r>
              <a:rPr lang="en-US"/>
              <a:t>or downstream applications to easily use and interpret the output</a:t>
            </a:r>
            <a:r>
              <a:rPr lang="en-US" kern="1200">
                <a:solidFill>
                  <a:schemeClr val="tx1"/>
                </a:solidFill>
                <a:effectLst/>
              </a:rPr>
              <a:t>.</a:t>
            </a:r>
            <a:endParaRPr lang="en-US"/>
          </a:p>
          <a:p>
            <a:r>
              <a:rPr lang="en-US"/>
              <a:t>Finally, we focus on </a:t>
            </a:r>
            <a:r>
              <a:rPr lang="en-US" b="1" kern="1200">
                <a:solidFill>
                  <a:schemeClr val="tx1"/>
                </a:solidFill>
                <a:effectLst/>
              </a:rPr>
              <a:t>reporting</a:t>
            </a:r>
            <a:r>
              <a:rPr lang="en-US" b="1"/>
              <a:t>,</a:t>
            </a:r>
            <a:r>
              <a:rPr lang="en-US" b="1" kern="1200">
                <a:solidFill>
                  <a:schemeClr val="tx1"/>
                </a:solidFill>
                <a:effectLst/>
              </a:rPr>
              <a:t> explainability, </a:t>
            </a:r>
            <a:r>
              <a:rPr lang="en-US" b="1"/>
              <a:t>and </a:t>
            </a:r>
            <a:r>
              <a:rPr lang="en-US" b="1" kern="1200">
                <a:solidFill>
                  <a:schemeClr val="tx1"/>
                </a:solidFill>
                <a:effectLst/>
              </a:rPr>
              <a:t>clinical </a:t>
            </a:r>
            <a:r>
              <a:rPr lang="en-US" b="1"/>
              <a:t>integration</a:t>
            </a:r>
            <a:r>
              <a:rPr lang="en-US" kern="1200">
                <a:solidFill>
                  <a:schemeClr val="tx1"/>
                </a:solidFill>
                <a:effectLst/>
              </a:rPr>
              <a:t>.</a:t>
            </a:r>
            <a:br>
              <a:rPr lang="en-US"/>
            </a:br>
            <a:r>
              <a:rPr lang="en-US"/>
              <a:t> The system should not only make predictions, but also provide insights that are transparent and useful in real-world healthcare or research environments</a:t>
            </a:r>
            <a:r>
              <a:rPr lang="en-US" kern="1200">
                <a:solidFill>
                  <a:schemeClr val="tx1"/>
                </a:solidFill>
                <a:effectLst/>
              </a:rPr>
              <a:t>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A0C5F-550D-2ACA-A002-C25878DAF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62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63EC-DCB5-6594-9780-305BD8208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469F2-415B-BE6C-AF2C-2E57F3FA9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DABCA6-CD3E-0DA1-5DC4-9EE6379FA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slide shows the </a:t>
            </a:r>
            <a:r>
              <a:rPr lang="en-US" b="1"/>
              <a:t>high-level workflow</a:t>
            </a:r>
            <a:r>
              <a:rPr lang="en-US"/>
              <a:t> of our system / basically how everything connects from input to output.</a:t>
            </a:r>
          </a:p>
          <a:p>
            <a:br>
              <a:rPr lang="en-US"/>
            </a:br>
            <a:r>
              <a:rPr lang="en-US"/>
              <a:t>We start with two types of input: </a:t>
            </a:r>
            <a:r>
              <a:rPr lang="en-US" b="1"/>
              <a:t>speech audio</a:t>
            </a:r>
            <a:r>
              <a:rPr lang="en-US"/>
              <a:t> and </a:t>
            </a:r>
            <a:r>
              <a:rPr lang="en-US" b="1"/>
              <a:t>text prompts</a:t>
            </a:r>
            <a:r>
              <a:rPr lang="en-US"/>
              <a:t>.</a:t>
            </a:r>
          </a:p>
          <a:p>
            <a:r>
              <a:rPr lang="en-US"/>
              <a:t>The audio is first processed by an </a:t>
            </a:r>
            <a:r>
              <a:rPr lang="en-US" b="1"/>
              <a:t>audio encoder</a:t>
            </a:r>
            <a:r>
              <a:rPr lang="en-US"/>
              <a:t>, while the text goes directly into the pipeline.</a:t>
            </a:r>
          </a:p>
          <a:p>
            <a:br>
              <a:rPr lang="en-US"/>
            </a:br>
            <a:r>
              <a:rPr lang="en-US"/>
              <a:t>Both streams are then combined inside a </a:t>
            </a:r>
            <a:r>
              <a:rPr lang="en-US" b="1"/>
              <a:t>multimodal LLM</a:t>
            </a:r>
            <a:r>
              <a:rPr lang="en-US"/>
              <a:t>, which fuses the information and understands the emotional context.</a:t>
            </a:r>
          </a:p>
          <a:p>
            <a:br>
              <a:rPr lang="en-US"/>
            </a:br>
            <a:r>
              <a:rPr lang="en-US"/>
              <a:t>From that fusion, the model produces an </a:t>
            </a:r>
            <a:r>
              <a:rPr lang="en-US" b="1"/>
              <a:t>emotion prediction</a:t>
            </a:r>
            <a:r>
              <a:rPr lang="en-US"/>
              <a:t> / things like happy, sad, angry, or neutral.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And finally, these predictions can be used by </a:t>
            </a:r>
            <a:r>
              <a:rPr lang="en-US" b="1"/>
              <a:t>therapists</a:t>
            </a:r>
            <a:r>
              <a:rPr lang="en-US"/>
              <a:t>, </a:t>
            </a:r>
            <a:r>
              <a:rPr lang="en-US" b="1"/>
              <a:t>patients</a:t>
            </a:r>
            <a:r>
              <a:rPr lang="en-US"/>
              <a:t>, and </a:t>
            </a:r>
            <a:r>
              <a:rPr lang="en-US" b="1"/>
              <a:t>researchers</a:t>
            </a:r>
            <a:r>
              <a:rPr lang="en-US"/>
              <a:t> to support better emotional assessment and insights.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6D94-A9DA-CAF5-FD46-C54528E42B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82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B702F-B1EB-20BE-C76B-AA9D3603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71A0F-850E-2520-DA07-2C0C10B81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297C0-56C5-579A-424C-A4F652798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first risk is </a:t>
            </a:r>
            <a:r>
              <a:rPr lang="en-US" b="1"/>
              <a:t>data quality and bias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If the dataset contains noise, imbalance, or demographic bias, the model can produce unfair or inaccurate predictions.</a:t>
            </a:r>
            <a:br>
              <a:rPr lang="en-US">
                <a:cs typeface="+mn-lt"/>
              </a:rPr>
            </a:br>
            <a:r>
              <a:rPr lang="en-US"/>
              <a:t> This directly reduces the system’s reliability in real-world settings.</a:t>
            </a:r>
          </a:p>
          <a:p>
            <a:endParaRPr lang="en-US"/>
          </a:p>
          <a:p>
            <a:r>
              <a:rPr lang="en-US"/>
              <a:t>The second risk is </a:t>
            </a:r>
            <a:r>
              <a:rPr lang="en-US" b="1"/>
              <a:t>multimodal fusion failure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Because we combine audio and text, any misalignment or mismatch between the two modalities can lead to incorrect emotion classification.</a:t>
            </a:r>
          </a:p>
          <a:p>
            <a:endParaRPr lang="en-US"/>
          </a:p>
          <a:p>
            <a:r>
              <a:rPr lang="en-US"/>
              <a:t>The third risk concerns </a:t>
            </a:r>
            <a:r>
              <a:rPr lang="en-US" b="1"/>
              <a:t>overfitting during PEFT fine-tuning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If the model adapts too strongly to the training dataset, it will not generalize well to new speakers or new emotional contexts.</a:t>
            </a:r>
          </a:p>
          <a:p>
            <a:endParaRPr lang="en-US"/>
          </a:p>
          <a:p>
            <a:r>
              <a:rPr lang="en-US"/>
              <a:t>And finally, we have </a:t>
            </a:r>
            <a:r>
              <a:rPr lang="en-US" b="1"/>
              <a:t>privacy and ethical risks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Emotion data is extremely sensitive.</a:t>
            </a:r>
            <a:br>
              <a:rPr lang="en-US">
                <a:cs typeface="+mn-lt"/>
              </a:rPr>
            </a:br>
            <a:r>
              <a:rPr lang="en-US"/>
              <a:t> Using it without proper consent, or handling it poorly, can lead to loss of user trust and potential legal issues.</a:t>
            </a:r>
            <a:br>
              <a:rPr lang="en-US">
                <a:cs typeface="+mn-lt"/>
              </a:rPr>
            </a:br>
            <a:r>
              <a:rPr lang="en-US"/>
              <a:t> So responsible data management is crucial throughout the project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46821-FE6A-53C9-C39E-7A179ADD6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89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Here we present our DFMEA — the Design Failure Mode and Effects Analysis — which helps us systematically understand potential failures in the system, their causes, their impact, and how we can mitigate them.</a:t>
            </a:r>
          </a:p>
          <a:p>
            <a:pPr>
              <a:defRPr/>
            </a:pPr>
            <a:r>
              <a:rPr lang="en-US"/>
              <a:t>The first failure mode is </a:t>
            </a:r>
            <a:r>
              <a:rPr lang="en-US" b="1"/>
              <a:t>biased predictions</a:t>
            </a:r>
            <a:r>
              <a:rPr lang="en-US"/>
              <a:t>, typically caused by an imbalanced dataset.</a:t>
            </a:r>
            <a:br>
              <a:rPr lang="en-US">
                <a:cs typeface="+mn-lt"/>
              </a:rPr>
            </a:br>
            <a:r>
              <a:rPr lang="en-US"/>
              <a:t> This leads to unfair or inaccurate results, so the severity is high.</a:t>
            </a:r>
            <a:br>
              <a:rPr lang="en-US">
                <a:cs typeface="+mn-lt"/>
              </a:rPr>
            </a:br>
            <a:r>
              <a:rPr lang="en-US"/>
              <a:t> Detection is marked as medium, meaning the issue is not immediately obvious but can be identified through fairness tests.</a:t>
            </a:r>
            <a:br>
              <a:rPr lang="en-US">
                <a:cs typeface="+mn-lt"/>
              </a:rPr>
            </a:br>
            <a:r>
              <a:rPr lang="en-US"/>
              <a:t> To mitigate this, we apply dataset balancing and fairness audits.</a:t>
            </a:r>
          </a:p>
          <a:p>
            <a:pPr>
              <a:defRPr/>
            </a:pPr>
            <a:r>
              <a:rPr lang="en-US"/>
              <a:t>The second failure mode is </a:t>
            </a:r>
            <a:r>
              <a:rPr lang="en-US" b="1"/>
              <a:t>fusion misalignment</a:t>
            </a:r>
            <a:r>
              <a:rPr lang="en-US"/>
              <a:t>, where audio and text modalities fall out of sync.</a:t>
            </a:r>
            <a:br>
              <a:rPr lang="en-US">
                <a:cs typeface="+mn-lt"/>
              </a:rPr>
            </a:br>
            <a:r>
              <a:rPr lang="en-US"/>
              <a:t> This results in wrong emotion predictions.</a:t>
            </a:r>
            <a:br>
              <a:rPr lang="en-US">
                <a:cs typeface="+mn-lt"/>
              </a:rPr>
            </a:br>
            <a:r>
              <a:rPr lang="en-US"/>
              <a:t> Its severity is medium, and detection is also medium — it requires alignment checks but can be caught during validation.</a:t>
            </a:r>
            <a:br>
              <a:rPr lang="en-US">
                <a:cs typeface="+mn-lt"/>
              </a:rPr>
            </a:br>
            <a:r>
              <a:rPr lang="en-US"/>
              <a:t> Mitigation involves improving temporal alignment and running targeted validation tests.</a:t>
            </a:r>
          </a:p>
          <a:p>
            <a:pPr>
              <a:defRPr/>
            </a:pPr>
            <a:r>
              <a:rPr lang="en-US"/>
              <a:t>The third failure mode is </a:t>
            </a:r>
            <a:r>
              <a:rPr lang="en-US" b="1"/>
              <a:t>privacy exposure</a:t>
            </a:r>
            <a:r>
              <a:rPr lang="en-US"/>
              <a:t>, for example if raw audio is stored without protection.</a:t>
            </a:r>
            <a:br>
              <a:rPr lang="en-US">
                <a:cs typeface="+mn-lt"/>
              </a:rPr>
            </a:br>
            <a:r>
              <a:rPr lang="en-US"/>
              <a:t> This can cause serious GDPR and ethical problems, so the severity is very high.</a:t>
            </a:r>
            <a:br>
              <a:rPr lang="en-US">
                <a:cs typeface="+mn-lt"/>
              </a:rPr>
            </a:br>
            <a:r>
              <a:rPr lang="en-US"/>
              <a:t> Detection is low, which means these issues are difficult to identify before they cause harm.</a:t>
            </a:r>
            <a:br>
              <a:rPr lang="en-US">
                <a:cs typeface="+mn-lt"/>
              </a:rPr>
            </a:br>
            <a:r>
              <a:rPr lang="en-US"/>
              <a:t> To address this, we use anonymization techniques and prefer on-device or privacy-preserving processing.</a:t>
            </a:r>
          </a:p>
          <a:p>
            <a:pPr>
              <a:defRPr/>
            </a:pPr>
            <a:r>
              <a:rPr lang="en-US"/>
              <a:t>The final failure mode is </a:t>
            </a:r>
            <a:r>
              <a:rPr lang="en-US" b="1"/>
              <a:t>overfitting</a:t>
            </a:r>
            <a:r>
              <a:rPr lang="en-US"/>
              <a:t>, often caused by limited training data during PEFT fine-tuning.</a:t>
            </a:r>
            <a:br>
              <a:rPr lang="en-US">
                <a:cs typeface="+mn-lt"/>
              </a:rPr>
            </a:br>
            <a:r>
              <a:rPr lang="en-US"/>
              <a:t> This weakens generalization to new speakers or emotions.</a:t>
            </a:r>
            <a:br>
              <a:rPr lang="en-US">
                <a:cs typeface="+mn-lt"/>
              </a:rPr>
            </a:br>
            <a:r>
              <a:rPr lang="en-US"/>
              <a:t> Severity is medium, but detection is high — because performance drops clearly on validation sets.</a:t>
            </a:r>
            <a:br>
              <a:rPr lang="en-US">
                <a:cs typeface="+mn-lt"/>
              </a:rPr>
            </a:br>
            <a:r>
              <a:rPr lang="en-US"/>
              <a:t> We mitigate this through cross-validation and regularization.</a:t>
            </a:r>
          </a:p>
          <a:p>
            <a:pPr>
              <a:defRPr/>
            </a:pPr>
            <a:r>
              <a:rPr lang="en-US"/>
              <a:t>Before moving on, it’s important to note that </a:t>
            </a:r>
            <a:r>
              <a:rPr lang="en-US" b="1"/>
              <a:t>Detection</a:t>
            </a:r>
            <a:r>
              <a:rPr lang="en-US"/>
              <a:t> here refers to how easily a failure can be identified before it impacts the user:</a:t>
            </a:r>
            <a:br>
              <a:rPr lang="en-US">
                <a:cs typeface="+mn-lt"/>
              </a:rPr>
            </a:br>
            <a:r>
              <a:rPr lang="en-US"/>
              <a:t> high detection means it’s easy to catch, medium requires effort to find, and low means the issue is hard to detect and therefore more risky.</a:t>
            </a:r>
          </a:p>
          <a:p>
            <a:r>
              <a:rPr lang="en-US"/>
              <a:t>Overall, this DFMEA allows us to proactively identify risks and design a more robust, fair, and trustworthy multimodal emotion recognition system.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6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Well, Even when someone says something simple like ‘I’m fine,’ the emotion behind the voice may tell a completely different story.  </a:t>
            </a:r>
          </a:p>
          <a:p>
            <a:r>
              <a:rPr lang="en-US"/>
              <a:t>The EU Ethics Guidelines remind us that AI must always respect , support, protect human transparency, fairness, and well-being.</a:t>
            </a:r>
          </a:p>
          <a:p>
            <a:r>
              <a:rPr lang="en-US"/>
              <a:t>So from the very beginning, we approached this project with a question:</a:t>
            </a:r>
          </a:p>
          <a:p>
            <a:r>
              <a:rPr lang="en-US" b="1"/>
              <a:t>How can we build an AI that supports people emotionally, instead of misinterpreting or harming them?</a:t>
            </a:r>
            <a:endParaRPr lang="en-US"/>
          </a:p>
          <a:p>
            <a:r>
              <a:rPr lang="en-US"/>
              <a:t>This ethical mindset shaped every design choice we made.</a:t>
            </a:r>
          </a:p>
          <a:p>
            <a:r>
              <a:rPr lang="en-US"/>
              <a:t>In many projects, you usually have three categories of impact:</a:t>
            </a:r>
          </a:p>
          <a:p>
            <a:r>
              <a:rPr lang="en-US"/>
              <a:t>financial , environmental , and social </a:t>
            </a:r>
            <a:r>
              <a:rPr lang="en-US" err="1"/>
              <a:t>impact.For</a:t>
            </a:r>
            <a:r>
              <a:rPr lang="en-US"/>
              <a:t> our project, the priority is clearly the </a:t>
            </a:r>
            <a:r>
              <a:rPr lang="en-US" i="1"/>
              <a:t>social</a:t>
            </a:r>
            <a:r>
              <a:rPr lang="en-US"/>
              <a:t> dimension.</a:t>
            </a:r>
          </a:p>
          <a:p>
            <a:r>
              <a:rPr lang="en-US"/>
              <a:t>Why? Because emotion recognition is fundamentally about people — about understanding human feelings, communication challenges, and mental well-being.</a:t>
            </a:r>
          </a:p>
        </p:txBody>
      </p:sp>
    </p:spTree>
    <p:extLst>
      <p:ext uri="{BB962C8B-B14F-4D97-AF65-F5344CB8AC3E}">
        <p14:creationId xmlns:p14="http://schemas.microsoft.com/office/powerpoint/2010/main" val="952774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F8390-3D35-59D0-D1D6-70F1C03DD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902E8-93C7-6C0D-BD6B-442C44299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5018E-FB20-D4D5-8B75-F8961C581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project is not just a research idea, but something with real-world impact across several domains including Human–Computer Interaction ,Emotion-aware systems allows machines to respond more naturally and more supportively. about Healthcare Monitoring   it can continuously track emotional states from speech and language, which helps with: </a:t>
            </a:r>
          </a:p>
          <a:p>
            <a:r>
              <a:rPr lang="en-US"/>
              <a:t>Early detection of anxiety, depression, or emotional instability and for the Social Media Analysis Our system can analyze these multimodal signals to: </a:t>
            </a:r>
          </a:p>
          <a:p>
            <a:r>
              <a:rPr lang="en-US"/>
              <a:t>Identify mood changes or crisis signals which is relevant for public safety, psychological research, and content moderation. </a:t>
            </a:r>
          </a:p>
          <a:p>
            <a:r>
              <a:rPr lang="en-US"/>
              <a:t>And the importance of emotion recognition is evidence in many areas, but for our work we focus on healthcare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5F033-5F49-E95F-2618-CC3D3ADD95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0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27F47-E4BE-F9AD-A981-E2B52686D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ED5D0-E5FA-936B-9716-47659C731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34F103-FD99-7049-AF0D-D188F95BD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built this project around two goals.</a:t>
            </a:r>
          </a:p>
          <a:p>
            <a:r>
              <a:rPr lang="en-US"/>
              <a:t>The first goal was very technical: create a multimodal AI system that merges audio and text to understand emotion more accurately.</a:t>
            </a:r>
          </a:p>
          <a:p>
            <a:r>
              <a:rPr lang="en-US"/>
              <a:t>The second goal is equally important: (make sure this system respects humans and ethical principles.)</a:t>
            </a:r>
          </a:p>
          <a:p>
            <a:r>
              <a:rPr lang="en-US"/>
              <a:t>We want AI systems that support people  while respecting privacy,</a:t>
            </a:r>
          </a:p>
          <a:p>
            <a:r>
              <a:rPr lang="en-US"/>
              <a:t>That means the model shouldn’t just be accurate — it should be fair, transparent, respectful of privacy, and actually helpful in clinical or real-world environments.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AF247-D19D-49F1-5519-2C3F0F5AA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9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29F55-601F-4B0C-1F38-13D849D51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AB643-2D96-7CF9-D1DD-4FF89F787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480FD0-AA27-CBCB-F55B-F2C7C8260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Here we show what our system brings to the table.</a:t>
            </a:r>
          </a:p>
          <a:p>
            <a:r>
              <a:rPr lang="en-US"/>
              <a:t> First, it helps with </a:t>
            </a:r>
            <a:r>
              <a:rPr lang="en-US" b="1"/>
              <a:t>emotional well-being</a:t>
            </a:r>
            <a:r>
              <a:rPr lang="en-US"/>
              <a:t>.</a:t>
            </a:r>
          </a:p>
          <a:p>
            <a:pPr>
              <a:buFont typeface="Arial"/>
              <a:buChar char="•"/>
            </a:pPr>
            <a:r>
              <a:rPr lang="en-US"/>
              <a:t>Think of it as giving clinicians an extra sense — a way to catch emotional changes that patients might not express directly.</a:t>
            </a:r>
          </a:p>
          <a:p>
            <a:r>
              <a:rPr lang="en-US"/>
              <a:t>(It can help individuals understand and track their emotional states.)</a:t>
            </a:r>
          </a:p>
          <a:p>
            <a:r>
              <a:rPr lang="en-US"/>
              <a:t>Second, it brings data-driven insights.</a:t>
            </a:r>
          </a:p>
          <a:p>
            <a:r>
              <a:rPr lang="en-US"/>
              <a:t>Instead of guessing how someone is feeling over time, we finally have objective signals from speech and text that make emotional health more measurable.</a:t>
            </a:r>
          </a:p>
          <a:p>
            <a:r>
              <a:rPr lang="en-US"/>
              <a:t>(Clinicians and researchers get objective emotional information.)</a:t>
            </a:r>
          </a:p>
          <a:p>
            <a:r>
              <a:rPr lang="en-US"/>
              <a:t>Third, it leads to better patient support.</a:t>
            </a:r>
          </a:p>
          <a:p>
            <a:r>
              <a:rPr lang="en-US"/>
              <a:t>A valuable tool for individuals with communication challenges </a:t>
            </a:r>
          </a:p>
          <a:p>
            <a:r>
              <a:rPr lang="en-US"/>
              <a:t>( imagine digital tools that can understand when someone sounds stressed or down, and respond in a more helpful way.)</a:t>
            </a:r>
          </a:p>
          <a:p>
            <a:r>
              <a:rPr lang="en-US"/>
              <a:t>And lastly, everything is built with </a:t>
            </a:r>
            <a:r>
              <a:rPr lang="en-US" b="1"/>
              <a:t>responsibility</a:t>
            </a:r>
            <a:r>
              <a:rPr lang="en-US"/>
              <a:t> in mind , So the goal is not to replace professionals, but to empower them with better emotional understanding.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E2BF7-5943-ECC8-3E62-9E9595842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35A07-74CF-676B-77DA-A4981318D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68CC22-FE3E-A031-C1E1-15ED1FA120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A21E87-AC5F-F26F-62A8-D596F6AD1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project is connected to several UN Sustainable Development Goals.</a:t>
            </a:r>
          </a:p>
          <a:p>
            <a:r>
              <a:rPr lang="en-US"/>
              <a:t>In particular:</a:t>
            </a:r>
          </a:p>
          <a:p>
            <a:pPr>
              <a:defRPr/>
            </a:pPr>
            <a:r>
              <a:rPr lang="en-US" b="1"/>
              <a:t>Good health and well-being</a:t>
            </a:r>
            <a:r>
              <a:rPr lang="en-US"/>
              <a:t> through mental health monitoring, this matters to our project because mental health is a core part of overall well-being. By using AI to detect emotional states and support therapists and patients, we’re contributing directly to the goal of improving health and early intervention.</a:t>
            </a:r>
          </a:p>
          <a:p>
            <a:endParaRPr lang="en-US"/>
          </a:p>
          <a:p>
            <a:r>
              <a:rPr lang="en-US" b="1"/>
              <a:t>Reduced inequalities</a:t>
            </a:r>
            <a:r>
              <a:rPr lang="en-US"/>
              <a:t> by helping individuals who struggle to express emotions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Responsible innovation</a:t>
            </a:r>
            <a:r>
              <a:rPr lang="en-US"/>
              <a:t> :Our project aligns with it by introducing innovative AI infrastructure to support mental-health </a:t>
            </a:r>
            <a:r>
              <a:rPr lang="en-US" err="1"/>
              <a:t>technologies.and</a:t>
            </a:r>
            <a:r>
              <a:rPr lang="en-US"/>
              <a:t> because we’re using cutting-edge AI to build better digital tools for mental health. It’s all about bringing smarter, more reliable tech into healthcare</a:t>
            </a:r>
          </a:p>
          <a:p>
            <a:pPr>
              <a:defRPr/>
            </a:pPr>
            <a:r>
              <a:rPr lang="en-US" b="1"/>
              <a:t>The last one which is all about collaboration — bringing together universities, industry, researchers, and institutions to solve problems</a:t>
            </a:r>
            <a:endParaRPr lang="en-US"/>
          </a:p>
          <a:p>
            <a:r>
              <a:rPr lang="en-US" b="1"/>
              <a:t>Our project fits here because we’re not doing this alone: we work with LINK’s foundation, we use open-source models, shared datasets, and GitHub collaboration.</a:t>
            </a:r>
            <a:endParaRPr lang="en-US"/>
          </a:p>
          <a:p>
            <a:r>
              <a:rPr lang="en-US"/>
              <a:t>and also it can be useful for clinical researchers communities </a:t>
            </a:r>
          </a:p>
          <a:p>
            <a:endParaRPr lang="en-US" b="1"/>
          </a:p>
          <a:p>
            <a:r>
              <a:rPr lang="en-US" b="1"/>
              <a:t>The whole project is basically a mix of teamwork, shared resources, and co-creation — which is exactly what SDG 17 promotes.”</a:t>
            </a:r>
            <a:endParaRPr lang="en-US"/>
          </a:p>
          <a:p>
            <a:r>
              <a:rPr lang="en-US" b="1"/>
              <a:t>Our project directly aligns with this goal because it is built through collaboration between students, clinicians, and the research community.</a:t>
            </a:r>
            <a:endParaRPr lang="en-US"/>
          </a:p>
          <a:p>
            <a:r>
              <a:rPr lang="en-US" b="1"/>
              <a:t>We rely on shared datasets, open-source AI models, and coordinated teamwork with LINK and </a:t>
            </a:r>
            <a:r>
              <a:rPr lang="en-US" b="1" err="1"/>
              <a:t>Politecnico</a:t>
            </a:r>
            <a:r>
              <a:rPr lang="en-US" b="1"/>
              <a:t>, demonstrating how cross-sector collaboration drives innovation in mental-health AI.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14B20-738E-38FE-5D15-39CD8864C1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07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9CF2F-8E8A-B8FC-219A-F145D27CA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D962A-C7DC-775D-75C8-6BD645CBF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64F19-4741-D14F-2F2B-961AADB5D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identified the key stakeholders interacting with this system:</a:t>
            </a:r>
          </a:p>
          <a:p>
            <a:r>
              <a:rPr lang="en-US" b="1"/>
              <a:t>Patients</a:t>
            </a:r>
            <a:r>
              <a:rPr lang="en-US"/>
              <a:t> who benefit from emotional awareness tools</a:t>
            </a:r>
          </a:p>
          <a:p>
            <a:r>
              <a:rPr lang="en-US" b="1"/>
              <a:t>Therapists and psychologists</a:t>
            </a:r>
            <a:r>
              <a:rPr lang="en-US"/>
              <a:t> who use objective emotion metrics</a:t>
            </a:r>
          </a:p>
          <a:p>
            <a:r>
              <a:rPr lang="en-US" b="1"/>
              <a:t>Researchers</a:t>
            </a:r>
            <a:r>
              <a:rPr lang="en-US"/>
              <a:t> advancing emotion-AI and mental health study</a:t>
            </a:r>
          </a:p>
          <a:p>
            <a:r>
              <a:rPr lang="en-US" b="1"/>
              <a:t>Healthcare institutions</a:t>
            </a:r>
            <a:r>
              <a:rPr lang="en-US"/>
              <a:t> deploying emotion monitoring solutions</a:t>
            </a:r>
          </a:p>
          <a:p>
            <a:r>
              <a:rPr lang="en-US" b="1"/>
              <a:t>AI developers</a:t>
            </a:r>
            <a:r>
              <a:rPr lang="en-US"/>
              <a:t> ensuring model safety and fairness</a:t>
            </a:r>
          </a:p>
          <a:p>
            <a:br>
              <a:rPr lang="en-US"/>
            </a:br>
            <a:endParaRPr lang="en-US"/>
          </a:p>
          <a:p>
            <a:r>
              <a:rPr lang="en-US"/>
              <a:t>This map helped us design requirements that meet everyone’s needs.”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E7737-63C3-649E-5973-77A2E0DD5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17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CE8-CDB3-213B-2B16-1EB8C33C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4D2A86-50DF-1989-D2AF-FB71D8923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44FBD-1124-78EB-F01D-C196EC78C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design a human-centered system, we defined personas:</a:t>
            </a:r>
          </a:p>
          <a:p>
            <a:r>
              <a:rPr lang="en-US" b="1"/>
              <a:t>Patients:</a:t>
            </a:r>
            <a:endParaRPr lang="en-US"/>
          </a:p>
          <a:p>
            <a:r>
              <a:rPr lang="en-US"/>
              <a:t>Emotion-aware tools help them express feelings, especially when communication is difficult.</a:t>
            </a:r>
          </a:p>
          <a:p>
            <a:r>
              <a:rPr lang="en-US" b="1"/>
              <a:t>Researchers:</a:t>
            </a:r>
            <a:endParaRPr lang="en-US"/>
          </a:p>
          <a:p>
            <a:r>
              <a:rPr lang="en-US"/>
              <a:t>They need multimodal emotional datasets to study human behavior and improve AI models.</a:t>
            </a:r>
          </a:p>
          <a:p>
            <a:r>
              <a:rPr lang="en-US" b="1"/>
              <a:t>Therapists / Psychologists:</a:t>
            </a:r>
            <a:endParaRPr lang="en-US"/>
          </a:p>
          <a:p>
            <a:r>
              <a:rPr lang="en-US"/>
              <a:t>They want objective emotional signals to support diagnosis and treatment planning.</a:t>
            </a:r>
          </a:p>
          <a:p>
            <a:br>
              <a:rPr lang="en-US"/>
            </a:br>
            <a:endParaRPr lang="en-US"/>
          </a:p>
          <a:p>
            <a:r>
              <a:rPr lang="en-US"/>
              <a:t>These personas ensured our design stays grounded in real needs.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0AF11-F5EC-D06F-285A-32EECA9A89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0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Before going deep into the model, I also want to show </a:t>
            </a:r>
            <a:r>
              <a:rPr lang="en-US" b="1"/>
              <a:t>how we managed the project</a:t>
            </a:r>
            <a:r>
              <a:rPr lang="en-US"/>
              <a:t>, because this course is not only about building a system, but also about </a:t>
            </a:r>
            <a:r>
              <a:rPr lang="en-US" i="1"/>
              <a:t>how</a:t>
            </a:r>
            <a:r>
              <a:rPr lang="en-US"/>
              <a:t> we organize the work.</a:t>
            </a:r>
          </a:p>
          <a:p>
            <a:r>
              <a:rPr lang="en-US"/>
              <a:t>We structured everything into </a:t>
            </a:r>
            <a:r>
              <a:rPr lang="en-US" b="1"/>
              <a:t>four blocks</a:t>
            </a:r>
            <a:r>
              <a:rPr lang="en-US"/>
              <a:t>:</a:t>
            </a:r>
          </a:p>
          <a:p>
            <a:r>
              <a:rPr lang="en-US" b="1"/>
              <a:t>1 ,DESIGN</a:t>
            </a:r>
          </a:p>
          <a:p>
            <a:r>
              <a:rPr lang="en-US"/>
              <a:t>First, we had a design phase.</a:t>
            </a:r>
          </a:p>
          <a:p>
            <a:r>
              <a:rPr lang="en-US"/>
              <a:t>So this phase was about </a:t>
            </a:r>
            <a:r>
              <a:rPr lang="en-US" i="1"/>
              <a:t>thinking before building</a:t>
            </a:r>
            <a:r>
              <a:rPr lang="en-US"/>
              <a:t>.</a:t>
            </a:r>
          </a:p>
          <a:p>
            <a:r>
              <a:rPr lang="en-US" b="1"/>
              <a:t>2 , MANAGE</a:t>
            </a:r>
          </a:p>
          <a:p>
            <a:r>
              <a:rPr lang="en-US"/>
              <a:t>This helped us avoid chaos later.</a:t>
            </a:r>
          </a:p>
          <a:p>
            <a:r>
              <a:rPr lang="en-US" b="1"/>
              <a:t>3 ,DEVELOP</a:t>
            </a:r>
          </a:p>
          <a:p>
            <a:r>
              <a:rPr lang="en-US"/>
              <a:t>After that, we moved into the actual development.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 this phase is where the main technical work happened.</a:t>
            </a:r>
          </a:p>
          <a:p>
            <a:r>
              <a:rPr lang="en-US" b="1"/>
              <a:t>4 ,COMMUNICATE</a:t>
            </a:r>
          </a:p>
          <a:p>
            <a:r>
              <a:rPr lang="en-US"/>
              <a:t>And the last part is communication.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ensured that the project was not only done, but also </a:t>
            </a:r>
            <a:r>
              <a:rPr lang="en-US" b="1"/>
              <a:t>well documented and clearly communicated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11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microsoft.com/office/2007/relationships/hdphoto" Target="../media/hdphoto4.wdp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1958" y="2576579"/>
            <a:ext cx="8327570" cy="2659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00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Multimodal Emotion Recognition Using Large Audio-Language Models</a:t>
            </a:r>
            <a:endParaRPr lang="en-US" sz="6000"/>
          </a:p>
        </p:txBody>
      </p:sp>
      <p:sp>
        <p:nvSpPr>
          <p:cNvPr id="4" name="Text 1"/>
          <p:cNvSpPr/>
          <p:nvPr/>
        </p:nvSpPr>
        <p:spPr>
          <a:xfrm>
            <a:off x="7503872" y="5737193"/>
            <a:ext cx="5035510" cy="1881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ASHKAN SHAFIEI     S342583</a:t>
            </a:r>
            <a:endParaRPr lang="fa-IR" sz="2400">
              <a:solidFill>
                <a:srgbClr val="CFD0D8"/>
              </a:solidFill>
              <a:latin typeface="Roboto"/>
              <a:ea typeface="Roboto"/>
              <a:cs typeface="Roboto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PARASTOO ALAVI    S340942</a:t>
            </a:r>
            <a:endParaRPr lang="fa-IR" sz="2400">
              <a:solidFill>
                <a:srgbClr val="CFD0D8"/>
              </a:solidFill>
              <a:latin typeface="Roboto"/>
              <a:ea typeface="Roboto"/>
              <a:cs typeface="Roboto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CFD0D8"/>
                </a:solidFill>
                <a:latin typeface="Roboto"/>
                <a:ea typeface="Roboto"/>
                <a:cs typeface="Roboto"/>
              </a:rPr>
              <a:t>AMIR MASOUD ALMASI      S337006</a:t>
            </a:r>
          </a:p>
        </p:txBody>
      </p:sp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65D114C7-5728-8D53-A2BD-AAA12F642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0435" y="609600"/>
            <a:ext cx="3101789" cy="1577789"/>
          </a:xfrm>
          <a:prstGeom prst="rect">
            <a:avLst/>
          </a:prstGeom>
        </p:spPr>
      </p:pic>
      <p:pic>
        <p:nvPicPr>
          <p:cNvPr id="10" name="Picture 9" descr="A blue and black logo with a building and text&#10;&#10;AI-generated content may be incorrect.">
            <a:extLst>
              <a:ext uri="{FF2B5EF4-FFF2-40B4-BE49-F238E27FC236}">
                <a16:creationId xmlns:a16="http://schemas.microsoft.com/office/drawing/2014/main" id="{0EB2A190-A874-D918-204B-06F35B949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5453" y="608677"/>
            <a:ext cx="3599331" cy="1583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FB7121-681D-68D6-9881-4A31B025D9B6}"/>
              </a:ext>
            </a:extLst>
          </p:cNvPr>
          <p:cNvSpPr txBox="1"/>
          <p:nvPr/>
        </p:nvSpPr>
        <p:spPr>
          <a:xfrm>
            <a:off x="292278" y="3327542"/>
            <a:ext cx="3227010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aleway Ultra-Bold"/>
              </a:rPr>
              <a:t>GANTT</a:t>
            </a:r>
            <a:endParaRPr lang="en-US" sz="4800">
              <a:solidFill>
                <a:srgbClr val="FFFFFF"/>
              </a:solidFill>
              <a:latin typeface="Roboto Medium" pitchFamily="34" charset="0"/>
              <a:ea typeface="Roboto Medium" pitchFamily="34" charset="-122"/>
              <a:cs typeface="Roboto Medium" pitchFamily="34" charset="-120"/>
              <a:sym typeface="Raleway Ultra-Bold"/>
            </a:endParaRPr>
          </a:p>
          <a:p>
            <a:pPr algn="ctr"/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aleway Ultra-Bold"/>
              </a:rPr>
              <a:t>TIMELINE</a:t>
            </a:r>
            <a:endParaRPr lang="en-US" sz="4800">
              <a:solidFill>
                <a:srgbClr val="FFFFFF"/>
              </a:solidFill>
              <a:latin typeface="Roboto Medium" pitchFamily="34" charset="0"/>
              <a:ea typeface="Roboto Medium" pitchFamily="34" charset="-122"/>
              <a:cs typeface="Roboto Medium" pitchFamily="34" charset="-120"/>
            </a:endParaRP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D2A3D4-7241-E5D4-9C6C-36AF20B9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14" t="2824" r="15993" b="3082"/>
          <a:stretch>
            <a:fillRect/>
          </a:stretch>
        </p:blipFill>
        <p:spPr>
          <a:xfrm>
            <a:off x="3732747" y="448649"/>
            <a:ext cx="10494258" cy="73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80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0A0F-459B-5CEB-F48F-3C7650673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362F185-6258-D894-805C-D54E6B97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29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287A85D-D80B-9535-787C-342A029FFA02}"/>
              </a:ext>
            </a:extLst>
          </p:cNvPr>
          <p:cNvSpPr/>
          <p:nvPr/>
        </p:nvSpPr>
        <p:spPr>
          <a:xfrm>
            <a:off x="5871970" y="66127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FUNCTIONAL REQUIREMENTS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F072414-9307-B1AA-749B-98EB6BAD5C75}"/>
              </a:ext>
            </a:extLst>
          </p:cNvPr>
          <p:cNvSpPr/>
          <p:nvPr/>
        </p:nvSpPr>
        <p:spPr>
          <a:xfrm>
            <a:off x="5871970" y="1972011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CFD0D8"/>
                </a:solidFill>
                <a:latin typeface="Roboto Light"/>
                <a:ea typeface="Roboto Light"/>
                <a:cs typeface="Roboto Light"/>
              </a:rPr>
              <a:t>1</a:t>
            </a:r>
            <a:endParaRPr lang="en-US" sz="165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E5043E0-531D-880A-7570-6B6A22757E67}"/>
              </a:ext>
            </a:extLst>
          </p:cNvPr>
          <p:cNvSpPr/>
          <p:nvPr/>
        </p:nvSpPr>
        <p:spPr>
          <a:xfrm>
            <a:off x="5871970" y="2307648"/>
            <a:ext cx="3670459" cy="3048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CF239E1-C272-8ED6-74D7-6C3AF1D3D4F7}"/>
              </a:ext>
            </a:extLst>
          </p:cNvPr>
          <p:cNvSpPr/>
          <p:nvPr/>
        </p:nvSpPr>
        <p:spPr>
          <a:xfrm>
            <a:off x="5912311" y="2476240"/>
            <a:ext cx="7918504" cy="471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Multimodal data acquisition and alignment</a:t>
            </a: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E2BAD19-1342-6DEF-982F-4C0967F46976}"/>
              </a:ext>
            </a:extLst>
          </p:cNvPr>
          <p:cNvSpPr/>
          <p:nvPr/>
        </p:nvSpPr>
        <p:spPr>
          <a:xfrm>
            <a:off x="5871851" y="3143726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CFD0D8"/>
                </a:solidFill>
                <a:latin typeface="Roboto Light"/>
                <a:ea typeface="Roboto Light"/>
                <a:cs typeface="Roboto Light"/>
              </a:rPr>
              <a:t>2</a:t>
            </a:r>
            <a:endParaRPr lang="en-US" sz="165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DDDEF29F-CF2D-8FF5-B2D1-73B7D8FCAFBB}"/>
              </a:ext>
            </a:extLst>
          </p:cNvPr>
          <p:cNvSpPr/>
          <p:nvPr/>
        </p:nvSpPr>
        <p:spPr>
          <a:xfrm>
            <a:off x="5871851" y="3479363"/>
            <a:ext cx="3670578" cy="3048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54BC087-CEDB-BCE5-6FF5-B155AFD67A6E}"/>
              </a:ext>
            </a:extLst>
          </p:cNvPr>
          <p:cNvSpPr/>
          <p:nvPr/>
        </p:nvSpPr>
        <p:spPr>
          <a:xfrm>
            <a:off x="5912311" y="3647955"/>
            <a:ext cx="8059641" cy="28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Reliable multimodal alignment between audio and transcription</a:t>
            </a:r>
            <a:endParaRPr lang="en-US" sz="2100">
              <a:solidFill>
                <a:srgbClr val="CFD0D8"/>
              </a:solidFill>
              <a:latin typeface="Roboto Medium" pitchFamily="34" charset="0"/>
              <a:ea typeface="Roboto Medium" pitchFamily="34" charset="-122"/>
              <a:cs typeface="Roboto Medium" pitchFamily="34" charset="-120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E90A636D-0940-25E4-DA40-999F21C984C6}"/>
              </a:ext>
            </a:extLst>
          </p:cNvPr>
          <p:cNvSpPr/>
          <p:nvPr/>
        </p:nvSpPr>
        <p:spPr>
          <a:xfrm>
            <a:off x="5872089" y="4413350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CFD0D8"/>
                </a:solidFill>
                <a:latin typeface="Roboto Light"/>
                <a:ea typeface="Roboto Light"/>
                <a:cs typeface="Roboto Light"/>
              </a:rPr>
              <a:t>3</a:t>
            </a:r>
            <a:endParaRPr lang="en-US" sz="1650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033D98D6-1705-4330-9A73-B67738F121BD}"/>
              </a:ext>
            </a:extLst>
          </p:cNvPr>
          <p:cNvSpPr/>
          <p:nvPr/>
        </p:nvSpPr>
        <p:spPr>
          <a:xfrm>
            <a:off x="5872089" y="4748987"/>
            <a:ext cx="3670459" cy="3048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522331E5-2563-22EF-FE31-FE227BDEAFFE}"/>
              </a:ext>
            </a:extLst>
          </p:cNvPr>
          <p:cNvSpPr/>
          <p:nvPr/>
        </p:nvSpPr>
        <p:spPr>
          <a:xfrm>
            <a:off x="5912311" y="4917579"/>
            <a:ext cx="8052974" cy="269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Generation of emotion predictions in a standardized format</a:t>
            </a: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D67E214C-7899-E51F-670B-7FC8435427EA}"/>
              </a:ext>
            </a:extLst>
          </p:cNvPr>
          <p:cNvSpPr/>
          <p:nvPr/>
        </p:nvSpPr>
        <p:spPr>
          <a:xfrm>
            <a:off x="5871970" y="5585065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CFD0D8"/>
                </a:solidFill>
                <a:latin typeface="Roboto Light"/>
                <a:ea typeface="Roboto Light"/>
                <a:cs typeface="Roboto Light"/>
              </a:rPr>
              <a:t>4</a:t>
            </a:r>
          </a:p>
        </p:txBody>
      </p:sp>
      <p:sp>
        <p:nvSpPr>
          <p:cNvPr id="20" name="Shape 6">
            <a:extLst>
              <a:ext uri="{FF2B5EF4-FFF2-40B4-BE49-F238E27FC236}">
                <a16:creationId xmlns:a16="http://schemas.microsoft.com/office/drawing/2014/main" id="{A05047F7-E977-3964-A079-FF93057D2D9D}"/>
              </a:ext>
            </a:extLst>
          </p:cNvPr>
          <p:cNvSpPr/>
          <p:nvPr/>
        </p:nvSpPr>
        <p:spPr>
          <a:xfrm>
            <a:off x="5871970" y="5920702"/>
            <a:ext cx="3670578" cy="3048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CE06EC6C-A7F6-337E-46AE-E3FF77CE78D9}"/>
              </a:ext>
            </a:extLst>
          </p:cNvPr>
          <p:cNvSpPr/>
          <p:nvPr/>
        </p:nvSpPr>
        <p:spPr>
          <a:xfrm>
            <a:off x="5912311" y="6089294"/>
            <a:ext cx="7763806" cy="188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Reporting, explainability, and clinical integration</a:t>
            </a:r>
          </a:p>
        </p:txBody>
      </p:sp>
    </p:spTree>
    <p:extLst>
      <p:ext uri="{BB962C8B-B14F-4D97-AF65-F5344CB8AC3E}">
        <p14:creationId xmlns:p14="http://schemas.microsoft.com/office/powerpoint/2010/main" val="3243076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60226-DE26-607F-EBC9-6E4A659D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8B1001F-142A-CBDD-DC0E-1E7DE59A39CB}"/>
              </a:ext>
            </a:extLst>
          </p:cNvPr>
          <p:cNvSpPr txBox="1"/>
          <p:nvPr/>
        </p:nvSpPr>
        <p:spPr>
          <a:xfrm>
            <a:off x="3657600" y="397719"/>
            <a:ext cx="7315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FUNCTIONAL DIAGRAM</a:t>
            </a:r>
          </a:p>
        </p:txBody>
      </p:sp>
      <p:grpSp>
        <p:nvGrpSpPr>
          <p:cNvPr id="158" name="Graphic 2">
            <a:extLst>
              <a:ext uri="{FF2B5EF4-FFF2-40B4-BE49-F238E27FC236}">
                <a16:creationId xmlns:a16="http://schemas.microsoft.com/office/drawing/2014/main" id="{21E8DC8F-0516-441C-3BAE-EAE3CAEDD29A}"/>
              </a:ext>
            </a:extLst>
          </p:cNvPr>
          <p:cNvGrpSpPr/>
          <p:nvPr/>
        </p:nvGrpSpPr>
        <p:grpSpPr>
          <a:xfrm>
            <a:off x="1142531" y="3519260"/>
            <a:ext cx="590297" cy="384379"/>
            <a:chOff x="1142531" y="3519260"/>
            <a:chExt cx="590297" cy="384379"/>
          </a:xfrm>
          <a:solidFill>
            <a:srgbClr val="4F6EFB"/>
          </a:solidFill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D6F9F56-4BC7-50E8-C9DF-3F6F12C97313}"/>
                </a:ext>
              </a:extLst>
            </p:cNvPr>
            <p:cNvSpPr/>
            <p:nvPr/>
          </p:nvSpPr>
          <p:spPr>
            <a:xfrm>
              <a:off x="1691645" y="3679182"/>
              <a:ext cx="41183" cy="63837"/>
            </a:xfrm>
            <a:custGeom>
              <a:avLst/>
              <a:gdLst>
                <a:gd name="connsiteX0" fmla="*/ 285 w 41183"/>
                <a:gd name="connsiteY0" fmla="*/ -729 h 63837"/>
                <a:gd name="connsiteX1" fmla="*/ 41469 w 41183"/>
                <a:gd name="connsiteY1" fmla="*/ -729 h 63837"/>
                <a:gd name="connsiteX2" fmla="*/ 41469 w 41183"/>
                <a:gd name="connsiteY2" fmla="*/ 63108 h 63837"/>
                <a:gd name="connsiteX3" fmla="*/ 285 w 41183"/>
                <a:gd name="connsiteY3" fmla="*/ 63108 h 6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83" h="63837">
                  <a:moveTo>
                    <a:pt x="285" y="-729"/>
                  </a:moveTo>
                  <a:lnTo>
                    <a:pt x="41469" y="-729"/>
                  </a:lnTo>
                  <a:lnTo>
                    <a:pt x="41469" y="63108"/>
                  </a:lnTo>
                  <a:lnTo>
                    <a:pt x="285" y="63108"/>
                  </a:ln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E5B2AF6-E5BD-99DF-0C38-79EE26A512AC}"/>
                </a:ext>
              </a:extLst>
            </p:cNvPr>
            <p:cNvSpPr/>
            <p:nvPr/>
          </p:nvSpPr>
          <p:spPr>
            <a:xfrm>
              <a:off x="1554366" y="3679182"/>
              <a:ext cx="41183" cy="63837"/>
            </a:xfrm>
            <a:custGeom>
              <a:avLst/>
              <a:gdLst>
                <a:gd name="connsiteX0" fmla="*/ 285 w 41183"/>
                <a:gd name="connsiteY0" fmla="*/ -729 h 63837"/>
                <a:gd name="connsiteX1" fmla="*/ 41469 w 41183"/>
                <a:gd name="connsiteY1" fmla="*/ -729 h 63837"/>
                <a:gd name="connsiteX2" fmla="*/ 41469 w 41183"/>
                <a:gd name="connsiteY2" fmla="*/ 63108 h 63837"/>
                <a:gd name="connsiteX3" fmla="*/ 285 w 41183"/>
                <a:gd name="connsiteY3" fmla="*/ 63108 h 6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83" h="63837">
                  <a:moveTo>
                    <a:pt x="285" y="-729"/>
                  </a:moveTo>
                  <a:lnTo>
                    <a:pt x="41469" y="-729"/>
                  </a:lnTo>
                  <a:lnTo>
                    <a:pt x="41469" y="63108"/>
                  </a:lnTo>
                  <a:lnTo>
                    <a:pt x="285" y="63108"/>
                  </a:ln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4AD77B-3255-9E99-A2E3-1D5AEB2C7F00}"/>
                </a:ext>
              </a:extLst>
            </p:cNvPr>
            <p:cNvSpPr/>
            <p:nvPr/>
          </p:nvSpPr>
          <p:spPr>
            <a:xfrm>
              <a:off x="1142531" y="3679182"/>
              <a:ext cx="41183" cy="63837"/>
            </a:xfrm>
            <a:custGeom>
              <a:avLst/>
              <a:gdLst>
                <a:gd name="connsiteX0" fmla="*/ 285 w 41183"/>
                <a:gd name="connsiteY0" fmla="*/ -729 h 63837"/>
                <a:gd name="connsiteX1" fmla="*/ 41469 w 41183"/>
                <a:gd name="connsiteY1" fmla="*/ -729 h 63837"/>
                <a:gd name="connsiteX2" fmla="*/ 41469 w 41183"/>
                <a:gd name="connsiteY2" fmla="*/ 63108 h 63837"/>
                <a:gd name="connsiteX3" fmla="*/ 285 w 41183"/>
                <a:gd name="connsiteY3" fmla="*/ 63108 h 6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83" h="63837">
                  <a:moveTo>
                    <a:pt x="285" y="-729"/>
                  </a:moveTo>
                  <a:lnTo>
                    <a:pt x="41469" y="-729"/>
                  </a:lnTo>
                  <a:lnTo>
                    <a:pt x="41469" y="63108"/>
                  </a:lnTo>
                  <a:lnTo>
                    <a:pt x="285" y="63108"/>
                  </a:ln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4E3347D-2FEF-744D-BD0D-F4159B394254}"/>
                </a:ext>
              </a:extLst>
            </p:cNvPr>
            <p:cNvSpPr/>
            <p:nvPr/>
          </p:nvSpPr>
          <p:spPr>
            <a:xfrm>
              <a:off x="1623005" y="3647613"/>
              <a:ext cx="41183" cy="128353"/>
            </a:xfrm>
            <a:custGeom>
              <a:avLst/>
              <a:gdLst>
                <a:gd name="connsiteX0" fmla="*/ 285 w 41183"/>
                <a:gd name="connsiteY0" fmla="*/ -729 h 128353"/>
                <a:gd name="connsiteX1" fmla="*/ 41469 w 41183"/>
                <a:gd name="connsiteY1" fmla="*/ -729 h 128353"/>
                <a:gd name="connsiteX2" fmla="*/ 41469 w 41183"/>
                <a:gd name="connsiteY2" fmla="*/ 127624 h 128353"/>
                <a:gd name="connsiteX3" fmla="*/ 285 w 41183"/>
                <a:gd name="connsiteY3" fmla="*/ 127624 h 12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83" h="128353">
                  <a:moveTo>
                    <a:pt x="285" y="-729"/>
                  </a:moveTo>
                  <a:lnTo>
                    <a:pt x="41469" y="-729"/>
                  </a:lnTo>
                  <a:lnTo>
                    <a:pt x="41469" y="127624"/>
                  </a:lnTo>
                  <a:lnTo>
                    <a:pt x="285" y="127624"/>
                  </a:ln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E9284D7-F72F-570C-22FC-BA786C8311E5}"/>
                </a:ext>
              </a:extLst>
            </p:cNvPr>
            <p:cNvSpPr/>
            <p:nvPr/>
          </p:nvSpPr>
          <p:spPr>
            <a:xfrm>
              <a:off x="1485727" y="3647613"/>
              <a:ext cx="41183" cy="128353"/>
            </a:xfrm>
            <a:custGeom>
              <a:avLst/>
              <a:gdLst>
                <a:gd name="connsiteX0" fmla="*/ 285 w 41183"/>
                <a:gd name="connsiteY0" fmla="*/ -729 h 128353"/>
                <a:gd name="connsiteX1" fmla="*/ 41469 w 41183"/>
                <a:gd name="connsiteY1" fmla="*/ -729 h 128353"/>
                <a:gd name="connsiteX2" fmla="*/ 41469 w 41183"/>
                <a:gd name="connsiteY2" fmla="*/ 127624 h 128353"/>
                <a:gd name="connsiteX3" fmla="*/ 285 w 41183"/>
                <a:gd name="connsiteY3" fmla="*/ 127624 h 12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83" h="128353">
                  <a:moveTo>
                    <a:pt x="285" y="-729"/>
                  </a:moveTo>
                  <a:lnTo>
                    <a:pt x="41469" y="-729"/>
                  </a:lnTo>
                  <a:lnTo>
                    <a:pt x="41469" y="127624"/>
                  </a:lnTo>
                  <a:lnTo>
                    <a:pt x="285" y="127624"/>
                  </a:ln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89EF65-BB51-ED1E-A55C-8745891C6F03}"/>
                </a:ext>
              </a:extLst>
            </p:cNvPr>
            <p:cNvSpPr/>
            <p:nvPr/>
          </p:nvSpPr>
          <p:spPr>
            <a:xfrm>
              <a:off x="1211170" y="3647613"/>
              <a:ext cx="41183" cy="128353"/>
            </a:xfrm>
            <a:custGeom>
              <a:avLst/>
              <a:gdLst>
                <a:gd name="connsiteX0" fmla="*/ 285 w 41183"/>
                <a:gd name="connsiteY0" fmla="*/ -729 h 128353"/>
                <a:gd name="connsiteX1" fmla="*/ 41469 w 41183"/>
                <a:gd name="connsiteY1" fmla="*/ -729 h 128353"/>
                <a:gd name="connsiteX2" fmla="*/ 41469 w 41183"/>
                <a:gd name="connsiteY2" fmla="*/ 127624 h 128353"/>
                <a:gd name="connsiteX3" fmla="*/ 285 w 41183"/>
                <a:gd name="connsiteY3" fmla="*/ 127624 h 12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83" h="128353">
                  <a:moveTo>
                    <a:pt x="285" y="-729"/>
                  </a:moveTo>
                  <a:lnTo>
                    <a:pt x="41469" y="-729"/>
                  </a:lnTo>
                  <a:lnTo>
                    <a:pt x="41469" y="127624"/>
                  </a:lnTo>
                  <a:lnTo>
                    <a:pt x="285" y="127624"/>
                  </a:ln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3054AB1-1DD2-E2C5-27F8-09F4FC2A335C}"/>
                </a:ext>
              </a:extLst>
            </p:cNvPr>
            <p:cNvSpPr/>
            <p:nvPr/>
          </p:nvSpPr>
          <p:spPr>
            <a:xfrm>
              <a:off x="1417088" y="3615365"/>
              <a:ext cx="41183" cy="192169"/>
            </a:xfrm>
            <a:custGeom>
              <a:avLst/>
              <a:gdLst>
                <a:gd name="connsiteX0" fmla="*/ 285 w 41183"/>
                <a:gd name="connsiteY0" fmla="*/ -729 h 192169"/>
                <a:gd name="connsiteX1" fmla="*/ 41469 w 41183"/>
                <a:gd name="connsiteY1" fmla="*/ -729 h 192169"/>
                <a:gd name="connsiteX2" fmla="*/ 41469 w 41183"/>
                <a:gd name="connsiteY2" fmla="*/ 191441 h 192169"/>
                <a:gd name="connsiteX3" fmla="*/ 285 w 41183"/>
                <a:gd name="connsiteY3" fmla="*/ 191441 h 19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83" h="192169">
                  <a:moveTo>
                    <a:pt x="285" y="-729"/>
                  </a:moveTo>
                  <a:lnTo>
                    <a:pt x="41469" y="-729"/>
                  </a:lnTo>
                  <a:lnTo>
                    <a:pt x="41469" y="191441"/>
                  </a:lnTo>
                  <a:lnTo>
                    <a:pt x="285" y="191441"/>
                  </a:ln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A9943D0-965F-664A-6E13-1E10DF997BA4}"/>
                </a:ext>
              </a:extLst>
            </p:cNvPr>
            <p:cNvSpPr/>
            <p:nvPr/>
          </p:nvSpPr>
          <p:spPr>
            <a:xfrm>
              <a:off x="1279809" y="3583097"/>
              <a:ext cx="41183" cy="256026"/>
            </a:xfrm>
            <a:custGeom>
              <a:avLst/>
              <a:gdLst>
                <a:gd name="connsiteX0" fmla="*/ 285 w 41183"/>
                <a:gd name="connsiteY0" fmla="*/ -729 h 256026"/>
                <a:gd name="connsiteX1" fmla="*/ 41469 w 41183"/>
                <a:gd name="connsiteY1" fmla="*/ -729 h 256026"/>
                <a:gd name="connsiteX2" fmla="*/ 41469 w 41183"/>
                <a:gd name="connsiteY2" fmla="*/ 255298 h 256026"/>
                <a:gd name="connsiteX3" fmla="*/ 285 w 41183"/>
                <a:gd name="connsiteY3" fmla="*/ 255298 h 25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83" h="256026">
                  <a:moveTo>
                    <a:pt x="285" y="-729"/>
                  </a:moveTo>
                  <a:lnTo>
                    <a:pt x="41469" y="-729"/>
                  </a:lnTo>
                  <a:lnTo>
                    <a:pt x="41469" y="255298"/>
                  </a:lnTo>
                  <a:lnTo>
                    <a:pt x="285" y="255298"/>
                  </a:ln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86C64CEA-A08F-9918-6C2E-7499DCFA2AB8}"/>
                </a:ext>
              </a:extLst>
            </p:cNvPr>
            <p:cNvSpPr/>
            <p:nvPr/>
          </p:nvSpPr>
          <p:spPr>
            <a:xfrm>
              <a:off x="1348448" y="3519260"/>
              <a:ext cx="41183" cy="384379"/>
            </a:xfrm>
            <a:custGeom>
              <a:avLst/>
              <a:gdLst>
                <a:gd name="connsiteX0" fmla="*/ 285 w 41183"/>
                <a:gd name="connsiteY0" fmla="*/ -729 h 384379"/>
                <a:gd name="connsiteX1" fmla="*/ 41469 w 41183"/>
                <a:gd name="connsiteY1" fmla="*/ -729 h 384379"/>
                <a:gd name="connsiteX2" fmla="*/ 41469 w 41183"/>
                <a:gd name="connsiteY2" fmla="*/ 383651 h 384379"/>
                <a:gd name="connsiteX3" fmla="*/ 285 w 41183"/>
                <a:gd name="connsiteY3" fmla="*/ 383651 h 38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83" h="384379">
                  <a:moveTo>
                    <a:pt x="285" y="-729"/>
                  </a:moveTo>
                  <a:lnTo>
                    <a:pt x="41469" y="-729"/>
                  </a:lnTo>
                  <a:lnTo>
                    <a:pt x="41469" y="383651"/>
                  </a:lnTo>
                  <a:lnTo>
                    <a:pt x="285" y="383651"/>
                  </a:ln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" name="Graphic 2">
            <a:extLst>
              <a:ext uri="{FF2B5EF4-FFF2-40B4-BE49-F238E27FC236}">
                <a16:creationId xmlns:a16="http://schemas.microsoft.com/office/drawing/2014/main" id="{4DEB5A46-F0AB-795B-157D-E7911D1E92A9}"/>
              </a:ext>
            </a:extLst>
          </p:cNvPr>
          <p:cNvGrpSpPr/>
          <p:nvPr/>
        </p:nvGrpSpPr>
        <p:grpSpPr>
          <a:xfrm>
            <a:off x="1224898" y="4906522"/>
            <a:ext cx="425563" cy="549114"/>
            <a:chOff x="1224898" y="4906522"/>
            <a:chExt cx="425563" cy="549114"/>
          </a:xfrm>
          <a:solidFill>
            <a:srgbClr val="4A68F3"/>
          </a:solidFill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56B64D3-4C26-26B0-510D-091E479F7C2F}"/>
                </a:ext>
              </a:extLst>
            </p:cNvPr>
            <p:cNvSpPr/>
            <p:nvPr/>
          </p:nvSpPr>
          <p:spPr>
            <a:xfrm>
              <a:off x="1224898" y="4906522"/>
              <a:ext cx="425563" cy="549114"/>
            </a:xfrm>
            <a:custGeom>
              <a:avLst/>
              <a:gdLst>
                <a:gd name="connsiteX0" fmla="*/ 41469 w 425563"/>
                <a:gd name="connsiteY0" fmla="*/ 507211 h 549114"/>
                <a:gd name="connsiteX1" fmla="*/ 41469 w 425563"/>
                <a:gd name="connsiteY1" fmla="*/ 40445 h 549114"/>
                <a:gd name="connsiteX2" fmla="*/ 213068 w 425563"/>
                <a:gd name="connsiteY2" fmla="*/ 40445 h 549114"/>
                <a:gd name="connsiteX3" fmla="*/ 213068 w 425563"/>
                <a:gd name="connsiteY3" fmla="*/ 184592 h 549114"/>
                <a:gd name="connsiteX4" fmla="*/ 384665 w 425563"/>
                <a:gd name="connsiteY4" fmla="*/ 184592 h 549114"/>
                <a:gd name="connsiteX5" fmla="*/ 384665 w 425563"/>
                <a:gd name="connsiteY5" fmla="*/ 507211 h 549114"/>
                <a:gd name="connsiteX6" fmla="*/ 41469 w 425563"/>
                <a:gd name="connsiteY6" fmla="*/ 507211 h 549114"/>
                <a:gd name="connsiteX7" fmla="*/ 254251 w 425563"/>
                <a:gd name="connsiteY7" fmla="*/ 57617 h 549114"/>
                <a:gd name="connsiteX8" fmla="*/ 340051 w 425563"/>
                <a:gd name="connsiteY8" fmla="*/ 143418 h 549114"/>
                <a:gd name="connsiteX9" fmla="*/ 254251 w 425563"/>
                <a:gd name="connsiteY9" fmla="*/ 143418 h 549114"/>
                <a:gd name="connsiteX10" fmla="*/ 254251 w 425563"/>
                <a:gd name="connsiteY10" fmla="*/ 57617 h 549114"/>
                <a:gd name="connsiteX11" fmla="*/ 254251 w 425563"/>
                <a:gd name="connsiteY11" fmla="*/ -729 h 549114"/>
                <a:gd name="connsiteX12" fmla="*/ 285 w 425563"/>
                <a:gd name="connsiteY12" fmla="*/ -729 h 549114"/>
                <a:gd name="connsiteX13" fmla="*/ 285 w 425563"/>
                <a:gd name="connsiteY13" fmla="*/ 548385 h 549114"/>
                <a:gd name="connsiteX14" fmla="*/ 425849 w 425563"/>
                <a:gd name="connsiteY14" fmla="*/ 548385 h 549114"/>
                <a:gd name="connsiteX15" fmla="*/ 425849 w 425563"/>
                <a:gd name="connsiteY15" fmla="*/ 150268 h 549114"/>
                <a:gd name="connsiteX16" fmla="*/ 254251 w 425563"/>
                <a:gd name="connsiteY16" fmla="*/ -729 h 54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5563" h="549114">
                  <a:moveTo>
                    <a:pt x="41469" y="507211"/>
                  </a:moveTo>
                  <a:lnTo>
                    <a:pt x="41469" y="40445"/>
                  </a:lnTo>
                  <a:lnTo>
                    <a:pt x="213068" y="40445"/>
                  </a:lnTo>
                  <a:lnTo>
                    <a:pt x="213068" y="184592"/>
                  </a:lnTo>
                  <a:lnTo>
                    <a:pt x="384665" y="184592"/>
                  </a:lnTo>
                  <a:lnTo>
                    <a:pt x="384665" y="507211"/>
                  </a:lnTo>
                  <a:lnTo>
                    <a:pt x="41469" y="507211"/>
                  </a:lnTo>
                  <a:close/>
                  <a:moveTo>
                    <a:pt x="254251" y="57617"/>
                  </a:moveTo>
                  <a:lnTo>
                    <a:pt x="340051" y="143418"/>
                  </a:lnTo>
                  <a:lnTo>
                    <a:pt x="254251" y="143418"/>
                  </a:lnTo>
                  <a:lnTo>
                    <a:pt x="254251" y="57617"/>
                  </a:lnTo>
                  <a:close/>
                  <a:moveTo>
                    <a:pt x="254251" y="-729"/>
                  </a:moveTo>
                  <a:lnTo>
                    <a:pt x="285" y="-729"/>
                  </a:lnTo>
                  <a:lnTo>
                    <a:pt x="285" y="548385"/>
                  </a:lnTo>
                  <a:lnTo>
                    <a:pt x="425849" y="548385"/>
                  </a:lnTo>
                  <a:lnTo>
                    <a:pt x="425849" y="150268"/>
                  </a:lnTo>
                  <a:lnTo>
                    <a:pt x="254251" y="-729"/>
                  </a:lnTo>
                  <a:close/>
                </a:path>
              </a:pathLst>
            </a:custGeom>
            <a:solidFill>
              <a:srgbClr val="4A68F3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D957979-F781-615F-BFEB-E6AEA58EA239}"/>
                </a:ext>
              </a:extLst>
            </p:cNvPr>
            <p:cNvSpPr/>
            <p:nvPr/>
          </p:nvSpPr>
          <p:spPr>
            <a:xfrm>
              <a:off x="1307265" y="5160492"/>
              <a:ext cx="260829" cy="27455"/>
            </a:xfrm>
            <a:custGeom>
              <a:avLst/>
              <a:gdLst>
                <a:gd name="connsiteX0" fmla="*/ 285 w 260829"/>
                <a:gd name="connsiteY0" fmla="*/ -729 h 27455"/>
                <a:gd name="connsiteX1" fmla="*/ 261114 w 260829"/>
                <a:gd name="connsiteY1" fmla="*/ -729 h 27455"/>
                <a:gd name="connsiteX2" fmla="*/ 261114 w 260829"/>
                <a:gd name="connsiteY2" fmla="*/ 26727 h 27455"/>
                <a:gd name="connsiteX3" fmla="*/ 285 w 260829"/>
                <a:gd name="connsiteY3" fmla="*/ 26727 h 2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829" h="27455">
                  <a:moveTo>
                    <a:pt x="285" y="-729"/>
                  </a:moveTo>
                  <a:lnTo>
                    <a:pt x="261114" y="-729"/>
                  </a:lnTo>
                  <a:lnTo>
                    <a:pt x="261114" y="26727"/>
                  </a:lnTo>
                  <a:lnTo>
                    <a:pt x="285" y="26727"/>
                  </a:lnTo>
                  <a:close/>
                </a:path>
              </a:pathLst>
            </a:custGeom>
            <a:solidFill>
              <a:srgbClr val="4A68F3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0689B76-DA59-7430-B6BF-4F1BB0ABC4C4}"/>
                </a:ext>
              </a:extLst>
            </p:cNvPr>
            <p:cNvSpPr/>
            <p:nvPr/>
          </p:nvSpPr>
          <p:spPr>
            <a:xfrm>
              <a:off x="1307265" y="5105581"/>
              <a:ext cx="89232" cy="27455"/>
            </a:xfrm>
            <a:custGeom>
              <a:avLst/>
              <a:gdLst>
                <a:gd name="connsiteX0" fmla="*/ 285 w 89232"/>
                <a:gd name="connsiteY0" fmla="*/ -729 h 27455"/>
                <a:gd name="connsiteX1" fmla="*/ 89517 w 89232"/>
                <a:gd name="connsiteY1" fmla="*/ -729 h 27455"/>
                <a:gd name="connsiteX2" fmla="*/ 89517 w 89232"/>
                <a:gd name="connsiteY2" fmla="*/ 26727 h 27455"/>
                <a:gd name="connsiteX3" fmla="*/ 285 w 89232"/>
                <a:gd name="connsiteY3" fmla="*/ 26727 h 2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32" h="27455">
                  <a:moveTo>
                    <a:pt x="285" y="-729"/>
                  </a:moveTo>
                  <a:lnTo>
                    <a:pt x="89517" y="-729"/>
                  </a:lnTo>
                  <a:lnTo>
                    <a:pt x="89517" y="26727"/>
                  </a:lnTo>
                  <a:lnTo>
                    <a:pt x="285" y="26727"/>
                  </a:lnTo>
                  <a:close/>
                </a:path>
              </a:pathLst>
            </a:custGeom>
            <a:solidFill>
              <a:srgbClr val="4A68F3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0F1B471-ADCB-332F-A51B-C2DAA442DB3A}"/>
                </a:ext>
              </a:extLst>
            </p:cNvPr>
            <p:cNvSpPr/>
            <p:nvPr/>
          </p:nvSpPr>
          <p:spPr>
            <a:xfrm>
              <a:off x="1307265" y="5215403"/>
              <a:ext cx="260829" cy="27455"/>
            </a:xfrm>
            <a:custGeom>
              <a:avLst/>
              <a:gdLst>
                <a:gd name="connsiteX0" fmla="*/ 285 w 260829"/>
                <a:gd name="connsiteY0" fmla="*/ -729 h 27455"/>
                <a:gd name="connsiteX1" fmla="*/ 261114 w 260829"/>
                <a:gd name="connsiteY1" fmla="*/ -729 h 27455"/>
                <a:gd name="connsiteX2" fmla="*/ 261114 w 260829"/>
                <a:gd name="connsiteY2" fmla="*/ 26727 h 27455"/>
                <a:gd name="connsiteX3" fmla="*/ 285 w 260829"/>
                <a:gd name="connsiteY3" fmla="*/ 26727 h 2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829" h="27455">
                  <a:moveTo>
                    <a:pt x="285" y="-729"/>
                  </a:moveTo>
                  <a:lnTo>
                    <a:pt x="261114" y="-729"/>
                  </a:lnTo>
                  <a:lnTo>
                    <a:pt x="261114" y="26727"/>
                  </a:lnTo>
                  <a:lnTo>
                    <a:pt x="285" y="26727"/>
                  </a:lnTo>
                  <a:close/>
                </a:path>
              </a:pathLst>
            </a:custGeom>
            <a:solidFill>
              <a:srgbClr val="4A68F3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6AD3315-F5EA-4279-AB50-F6DC2EBF86BB}"/>
                </a:ext>
              </a:extLst>
            </p:cNvPr>
            <p:cNvSpPr/>
            <p:nvPr/>
          </p:nvSpPr>
          <p:spPr>
            <a:xfrm>
              <a:off x="1307265" y="5270315"/>
              <a:ext cx="260829" cy="27455"/>
            </a:xfrm>
            <a:custGeom>
              <a:avLst/>
              <a:gdLst>
                <a:gd name="connsiteX0" fmla="*/ 285 w 260829"/>
                <a:gd name="connsiteY0" fmla="*/ -729 h 27455"/>
                <a:gd name="connsiteX1" fmla="*/ 261114 w 260829"/>
                <a:gd name="connsiteY1" fmla="*/ -729 h 27455"/>
                <a:gd name="connsiteX2" fmla="*/ 261114 w 260829"/>
                <a:gd name="connsiteY2" fmla="*/ 26727 h 27455"/>
                <a:gd name="connsiteX3" fmla="*/ 285 w 260829"/>
                <a:gd name="connsiteY3" fmla="*/ 26727 h 2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829" h="27455">
                  <a:moveTo>
                    <a:pt x="285" y="-729"/>
                  </a:moveTo>
                  <a:lnTo>
                    <a:pt x="261114" y="-729"/>
                  </a:lnTo>
                  <a:lnTo>
                    <a:pt x="261114" y="26727"/>
                  </a:lnTo>
                  <a:lnTo>
                    <a:pt x="285" y="26727"/>
                  </a:lnTo>
                  <a:close/>
                </a:path>
              </a:pathLst>
            </a:custGeom>
            <a:solidFill>
              <a:srgbClr val="4A68F3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5224019-AA25-70FA-93CD-12159D347B55}"/>
                </a:ext>
              </a:extLst>
            </p:cNvPr>
            <p:cNvSpPr/>
            <p:nvPr/>
          </p:nvSpPr>
          <p:spPr>
            <a:xfrm>
              <a:off x="1307265" y="5325226"/>
              <a:ext cx="260829" cy="27455"/>
            </a:xfrm>
            <a:custGeom>
              <a:avLst/>
              <a:gdLst>
                <a:gd name="connsiteX0" fmla="*/ 285 w 260829"/>
                <a:gd name="connsiteY0" fmla="*/ -729 h 27455"/>
                <a:gd name="connsiteX1" fmla="*/ 261114 w 260829"/>
                <a:gd name="connsiteY1" fmla="*/ -729 h 27455"/>
                <a:gd name="connsiteX2" fmla="*/ 261114 w 260829"/>
                <a:gd name="connsiteY2" fmla="*/ 26727 h 27455"/>
                <a:gd name="connsiteX3" fmla="*/ 285 w 260829"/>
                <a:gd name="connsiteY3" fmla="*/ 26727 h 2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829" h="27455">
                  <a:moveTo>
                    <a:pt x="285" y="-729"/>
                  </a:moveTo>
                  <a:lnTo>
                    <a:pt x="261114" y="-729"/>
                  </a:lnTo>
                  <a:lnTo>
                    <a:pt x="261114" y="26727"/>
                  </a:lnTo>
                  <a:lnTo>
                    <a:pt x="285" y="26727"/>
                  </a:lnTo>
                  <a:close/>
                </a:path>
              </a:pathLst>
            </a:custGeom>
            <a:solidFill>
              <a:srgbClr val="4A68F3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B82247C4-ED73-C283-0284-D41A96E5AEA0}"/>
              </a:ext>
            </a:extLst>
          </p:cNvPr>
          <p:cNvSpPr/>
          <p:nvPr/>
        </p:nvSpPr>
        <p:spPr>
          <a:xfrm>
            <a:off x="10653195" y="4119172"/>
            <a:ext cx="260819" cy="260819"/>
          </a:xfrm>
          <a:custGeom>
            <a:avLst/>
            <a:gdLst>
              <a:gd name="connsiteX0" fmla="*/ 130695 w 260819"/>
              <a:gd name="connsiteY0" fmla="*/ -729 h 260819"/>
              <a:gd name="connsiteX1" fmla="*/ 285 w 260819"/>
              <a:gd name="connsiteY1" fmla="*/ 129681 h 260819"/>
              <a:gd name="connsiteX2" fmla="*/ 130695 w 260819"/>
              <a:gd name="connsiteY2" fmla="*/ 260090 h 260819"/>
              <a:gd name="connsiteX3" fmla="*/ 261105 w 260819"/>
              <a:gd name="connsiteY3" fmla="*/ 129681 h 260819"/>
              <a:gd name="connsiteX4" fmla="*/ 130695 w 260819"/>
              <a:gd name="connsiteY4" fmla="*/ -729 h 260819"/>
              <a:gd name="connsiteX5" fmla="*/ 55196 w 260819"/>
              <a:gd name="connsiteY5" fmla="*/ 109094 h 260819"/>
              <a:gd name="connsiteX6" fmla="*/ 75783 w 260819"/>
              <a:gd name="connsiteY6" fmla="*/ 88507 h 260819"/>
              <a:gd name="connsiteX7" fmla="*/ 96370 w 260819"/>
              <a:gd name="connsiteY7" fmla="*/ 109094 h 260819"/>
              <a:gd name="connsiteX8" fmla="*/ 75783 w 260819"/>
              <a:gd name="connsiteY8" fmla="*/ 129681 h 260819"/>
              <a:gd name="connsiteX9" fmla="*/ 55196 w 260819"/>
              <a:gd name="connsiteY9" fmla="*/ 109094 h 260819"/>
              <a:gd name="connsiteX10" fmla="*/ 198645 w 260819"/>
              <a:gd name="connsiteY10" fmla="*/ 185271 h 260819"/>
              <a:gd name="connsiteX11" fmla="*/ 130695 w 260819"/>
              <a:gd name="connsiteY11" fmla="*/ 218917 h 260819"/>
              <a:gd name="connsiteX12" fmla="*/ 62745 w 260819"/>
              <a:gd name="connsiteY12" fmla="*/ 185271 h 260819"/>
              <a:gd name="connsiteX13" fmla="*/ 61366 w 260819"/>
              <a:gd name="connsiteY13" fmla="*/ 181158 h 260819"/>
              <a:gd name="connsiteX14" fmla="*/ 68236 w 260819"/>
              <a:gd name="connsiteY14" fmla="*/ 174289 h 260819"/>
              <a:gd name="connsiteX15" fmla="*/ 73727 w 260819"/>
              <a:gd name="connsiteY15" fmla="*/ 177044 h 260819"/>
              <a:gd name="connsiteX16" fmla="*/ 130695 w 260819"/>
              <a:gd name="connsiteY16" fmla="*/ 204839 h 260819"/>
              <a:gd name="connsiteX17" fmla="*/ 187662 w 260819"/>
              <a:gd name="connsiteY17" fmla="*/ 177044 h 260819"/>
              <a:gd name="connsiteX18" fmla="*/ 193154 w 260819"/>
              <a:gd name="connsiteY18" fmla="*/ 174289 h 260819"/>
              <a:gd name="connsiteX19" fmla="*/ 200023 w 260819"/>
              <a:gd name="connsiteY19" fmla="*/ 181158 h 260819"/>
              <a:gd name="connsiteX20" fmla="*/ 198645 w 260819"/>
              <a:gd name="connsiteY20" fmla="*/ 185271 h 260819"/>
              <a:gd name="connsiteX21" fmla="*/ 185606 w 260819"/>
              <a:gd name="connsiteY21" fmla="*/ 129681 h 260819"/>
              <a:gd name="connsiteX22" fmla="*/ 165019 w 260819"/>
              <a:gd name="connsiteY22" fmla="*/ 109094 h 260819"/>
              <a:gd name="connsiteX23" fmla="*/ 185606 w 260819"/>
              <a:gd name="connsiteY23" fmla="*/ 88507 h 260819"/>
              <a:gd name="connsiteX24" fmla="*/ 206193 w 260819"/>
              <a:gd name="connsiteY24" fmla="*/ 109094 h 260819"/>
              <a:gd name="connsiteX25" fmla="*/ 185606 w 260819"/>
              <a:gd name="connsiteY25" fmla="*/ 129681 h 26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0819" h="260819">
                <a:moveTo>
                  <a:pt x="130695" y="-729"/>
                </a:moveTo>
                <a:cubicBezTo>
                  <a:pt x="58631" y="-729"/>
                  <a:pt x="285" y="57617"/>
                  <a:pt x="285" y="129681"/>
                </a:cubicBezTo>
                <a:cubicBezTo>
                  <a:pt x="285" y="201745"/>
                  <a:pt x="58631" y="260090"/>
                  <a:pt x="130695" y="260090"/>
                </a:cubicBezTo>
                <a:cubicBezTo>
                  <a:pt x="202758" y="260090"/>
                  <a:pt x="261105" y="201745"/>
                  <a:pt x="261105" y="129681"/>
                </a:cubicBezTo>
                <a:cubicBezTo>
                  <a:pt x="261105" y="57617"/>
                  <a:pt x="202758" y="-729"/>
                  <a:pt x="130695" y="-729"/>
                </a:cubicBezTo>
                <a:close/>
                <a:moveTo>
                  <a:pt x="55196" y="109094"/>
                </a:moveTo>
                <a:cubicBezTo>
                  <a:pt x="55196" y="97772"/>
                  <a:pt x="64462" y="88507"/>
                  <a:pt x="75783" y="88507"/>
                </a:cubicBezTo>
                <a:cubicBezTo>
                  <a:pt x="87105" y="88507"/>
                  <a:pt x="96370" y="97772"/>
                  <a:pt x="96370" y="109094"/>
                </a:cubicBezTo>
                <a:cubicBezTo>
                  <a:pt x="96370" y="120416"/>
                  <a:pt x="87105" y="129681"/>
                  <a:pt x="75783" y="129681"/>
                </a:cubicBezTo>
                <a:cubicBezTo>
                  <a:pt x="64462" y="129681"/>
                  <a:pt x="55196" y="120416"/>
                  <a:pt x="55196" y="109094"/>
                </a:cubicBezTo>
                <a:close/>
                <a:moveTo>
                  <a:pt x="198645" y="185271"/>
                </a:moveTo>
                <a:cubicBezTo>
                  <a:pt x="182851" y="205878"/>
                  <a:pt x="158490" y="218917"/>
                  <a:pt x="130695" y="218917"/>
                </a:cubicBezTo>
                <a:cubicBezTo>
                  <a:pt x="102900" y="218917"/>
                  <a:pt x="78539" y="205878"/>
                  <a:pt x="62745" y="185271"/>
                </a:cubicBezTo>
                <a:cubicBezTo>
                  <a:pt x="62046" y="184253"/>
                  <a:pt x="61366" y="182875"/>
                  <a:pt x="61366" y="181158"/>
                </a:cubicBezTo>
                <a:cubicBezTo>
                  <a:pt x="61366" y="177384"/>
                  <a:pt x="64462" y="174289"/>
                  <a:pt x="68236" y="174289"/>
                </a:cubicBezTo>
                <a:cubicBezTo>
                  <a:pt x="70631" y="174289"/>
                  <a:pt x="72689" y="175327"/>
                  <a:pt x="73727" y="177044"/>
                </a:cubicBezTo>
                <a:cubicBezTo>
                  <a:pt x="86766" y="194197"/>
                  <a:pt x="107353" y="204839"/>
                  <a:pt x="130695" y="204839"/>
                </a:cubicBezTo>
                <a:cubicBezTo>
                  <a:pt x="154037" y="204839"/>
                  <a:pt x="174285" y="194197"/>
                  <a:pt x="187662" y="177044"/>
                </a:cubicBezTo>
                <a:cubicBezTo>
                  <a:pt x="189041" y="175327"/>
                  <a:pt x="191097" y="174289"/>
                  <a:pt x="193154" y="174289"/>
                </a:cubicBezTo>
                <a:cubicBezTo>
                  <a:pt x="196928" y="174289"/>
                  <a:pt x="200023" y="177384"/>
                  <a:pt x="200023" y="181158"/>
                </a:cubicBezTo>
                <a:cubicBezTo>
                  <a:pt x="200023" y="182875"/>
                  <a:pt x="199344" y="184253"/>
                  <a:pt x="198645" y="185271"/>
                </a:cubicBezTo>
                <a:close/>
                <a:moveTo>
                  <a:pt x="185606" y="129681"/>
                </a:moveTo>
                <a:cubicBezTo>
                  <a:pt x="174285" y="129681"/>
                  <a:pt x="165019" y="120416"/>
                  <a:pt x="165019" y="109094"/>
                </a:cubicBezTo>
                <a:cubicBezTo>
                  <a:pt x="165019" y="97772"/>
                  <a:pt x="174285" y="88507"/>
                  <a:pt x="185606" y="88507"/>
                </a:cubicBezTo>
                <a:cubicBezTo>
                  <a:pt x="196928" y="88507"/>
                  <a:pt x="206193" y="97772"/>
                  <a:pt x="206193" y="109094"/>
                </a:cubicBezTo>
                <a:cubicBezTo>
                  <a:pt x="206193" y="120416"/>
                  <a:pt x="196928" y="129681"/>
                  <a:pt x="185606" y="129681"/>
                </a:cubicBezTo>
                <a:close/>
              </a:path>
            </a:pathLst>
          </a:custGeom>
          <a:solidFill>
            <a:srgbClr val="4F6EFB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E26CEEC8-7BEB-641B-BB08-0DD920192212}"/>
              </a:ext>
            </a:extLst>
          </p:cNvPr>
          <p:cNvSpPr/>
          <p:nvPr/>
        </p:nvSpPr>
        <p:spPr>
          <a:xfrm>
            <a:off x="10653195" y="4392731"/>
            <a:ext cx="260819" cy="260819"/>
          </a:xfrm>
          <a:custGeom>
            <a:avLst/>
            <a:gdLst>
              <a:gd name="connsiteX0" fmla="*/ 130695 w 260819"/>
              <a:gd name="connsiteY0" fmla="*/ -729 h 260819"/>
              <a:gd name="connsiteX1" fmla="*/ 285 w 260819"/>
              <a:gd name="connsiteY1" fmla="*/ 129681 h 260819"/>
              <a:gd name="connsiteX2" fmla="*/ 130695 w 260819"/>
              <a:gd name="connsiteY2" fmla="*/ 260090 h 260819"/>
              <a:gd name="connsiteX3" fmla="*/ 261105 w 260819"/>
              <a:gd name="connsiteY3" fmla="*/ 129681 h 260819"/>
              <a:gd name="connsiteX4" fmla="*/ 130695 w 260819"/>
              <a:gd name="connsiteY4" fmla="*/ -729 h 260819"/>
              <a:gd name="connsiteX5" fmla="*/ 52102 w 260819"/>
              <a:gd name="connsiteY5" fmla="*/ 64466 h 260819"/>
              <a:gd name="connsiteX6" fmla="*/ 56574 w 260819"/>
              <a:gd name="connsiteY6" fmla="*/ 55900 h 260819"/>
              <a:gd name="connsiteX7" fmla="*/ 108391 w 260819"/>
              <a:gd name="connsiteY7" fmla="*/ 71674 h 260819"/>
              <a:gd name="connsiteX8" fmla="*/ 107692 w 260819"/>
              <a:gd name="connsiteY8" fmla="*/ 81299 h 260819"/>
              <a:gd name="connsiteX9" fmla="*/ 103239 w 260819"/>
              <a:gd name="connsiteY9" fmla="*/ 83016 h 260819"/>
              <a:gd name="connsiteX10" fmla="*/ 98087 w 260819"/>
              <a:gd name="connsiteY10" fmla="*/ 80600 h 260819"/>
              <a:gd name="connsiteX11" fmla="*/ 60688 w 260819"/>
              <a:gd name="connsiteY11" fmla="*/ 68939 h 260819"/>
              <a:gd name="connsiteX12" fmla="*/ 52102 w 260819"/>
              <a:gd name="connsiteY12" fmla="*/ 64466 h 260819"/>
              <a:gd name="connsiteX13" fmla="*/ 55196 w 260819"/>
              <a:gd name="connsiteY13" fmla="*/ 109094 h 260819"/>
              <a:gd name="connsiteX14" fmla="*/ 75783 w 260819"/>
              <a:gd name="connsiteY14" fmla="*/ 88507 h 260819"/>
              <a:gd name="connsiteX15" fmla="*/ 96370 w 260819"/>
              <a:gd name="connsiteY15" fmla="*/ 109094 h 260819"/>
              <a:gd name="connsiteX16" fmla="*/ 75783 w 260819"/>
              <a:gd name="connsiteY16" fmla="*/ 129681 h 260819"/>
              <a:gd name="connsiteX17" fmla="*/ 55196 w 260819"/>
              <a:gd name="connsiteY17" fmla="*/ 109094 h 260819"/>
              <a:gd name="connsiteX18" fmla="*/ 130695 w 260819"/>
              <a:gd name="connsiteY18" fmla="*/ 194895 h 260819"/>
              <a:gd name="connsiteX19" fmla="*/ 89860 w 260819"/>
              <a:gd name="connsiteY19" fmla="*/ 210330 h 260819"/>
              <a:gd name="connsiteX20" fmla="*/ 130695 w 260819"/>
              <a:gd name="connsiteY20" fmla="*/ 174289 h 260819"/>
              <a:gd name="connsiteX21" fmla="*/ 171529 w 260819"/>
              <a:gd name="connsiteY21" fmla="*/ 210330 h 260819"/>
              <a:gd name="connsiteX22" fmla="*/ 130695 w 260819"/>
              <a:gd name="connsiteY22" fmla="*/ 194895 h 260819"/>
              <a:gd name="connsiteX23" fmla="*/ 185606 w 260819"/>
              <a:gd name="connsiteY23" fmla="*/ 129681 h 260819"/>
              <a:gd name="connsiteX24" fmla="*/ 165019 w 260819"/>
              <a:gd name="connsiteY24" fmla="*/ 109094 h 260819"/>
              <a:gd name="connsiteX25" fmla="*/ 185606 w 260819"/>
              <a:gd name="connsiteY25" fmla="*/ 88507 h 260819"/>
              <a:gd name="connsiteX26" fmla="*/ 206193 w 260819"/>
              <a:gd name="connsiteY26" fmla="*/ 109094 h 260819"/>
              <a:gd name="connsiteX27" fmla="*/ 185606 w 260819"/>
              <a:gd name="connsiteY27" fmla="*/ 129681 h 260819"/>
              <a:gd name="connsiteX28" fmla="*/ 209288 w 260819"/>
              <a:gd name="connsiteY28" fmla="*/ 64466 h 260819"/>
              <a:gd name="connsiteX29" fmla="*/ 200702 w 260819"/>
              <a:gd name="connsiteY29" fmla="*/ 69278 h 260819"/>
              <a:gd name="connsiteX30" fmla="*/ 163302 w 260819"/>
              <a:gd name="connsiteY30" fmla="*/ 80940 h 260819"/>
              <a:gd name="connsiteX31" fmla="*/ 158150 w 260819"/>
              <a:gd name="connsiteY31" fmla="*/ 83356 h 260819"/>
              <a:gd name="connsiteX32" fmla="*/ 153698 w 260819"/>
              <a:gd name="connsiteY32" fmla="*/ 81638 h 260819"/>
              <a:gd name="connsiteX33" fmla="*/ 152999 w 260819"/>
              <a:gd name="connsiteY33" fmla="*/ 72034 h 260819"/>
              <a:gd name="connsiteX34" fmla="*/ 204815 w 260819"/>
              <a:gd name="connsiteY34" fmla="*/ 56239 h 260819"/>
              <a:gd name="connsiteX35" fmla="*/ 209288 w 260819"/>
              <a:gd name="connsiteY35" fmla="*/ 64466 h 26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0819" h="260819">
                <a:moveTo>
                  <a:pt x="130695" y="-729"/>
                </a:moveTo>
                <a:cubicBezTo>
                  <a:pt x="58631" y="-729"/>
                  <a:pt x="285" y="57617"/>
                  <a:pt x="285" y="129681"/>
                </a:cubicBezTo>
                <a:cubicBezTo>
                  <a:pt x="285" y="201745"/>
                  <a:pt x="58631" y="260090"/>
                  <a:pt x="130695" y="260090"/>
                </a:cubicBezTo>
                <a:cubicBezTo>
                  <a:pt x="202758" y="260090"/>
                  <a:pt x="261105" y="201745"/>
                  <a:pt x="261105" y="129681"/>
                </a:cubicBezTo>
                <a:cubicBezTo>
                  <a:pt x="261105" y="57617"/>
                  <a:pt x="202758" y="-729"/>
                  <a:pt x="130695" y="-729"/>
                </a:cubicBezTo>
                <a:close/>
                <a:moveTo>
                  <a:pt x="52102" y="64466"/>
                </a:moveTo>
                <a:cubicBezTo>
                  <a:pt x="51063" y="60692"/>
                  <a:pt x="53140" y="56918"/>
                  <a:pt x="56574" y="55900"/>
                </a:cubicBezTo>
                <a:cubicBezTo>
                  <a:pt x="57932" y="55560"/>
                  <a:pt x="87105" y="47314"/>
                  <a:pt x="108391" y="71674"/>
                </a:cubicBezTo>
                <a:cubicBezTo>
                  <a:pt x="110786" y="74430"/>
                  <a:pt x="110447" y="78883"/>
                  <a:pt x="107692" y="81299"/>
                </a:cubicBezTo>
                <a:cubicBezTo>
                  <a:pt x="106334" y="82317"/>
                  <a:pt x="104956" y="83016"/>
                  <a:pt x="103239" y="83016"/>
                </a:cubicBezTo>
                <a:cubicBezTo>
                  <a:pt x="101183" y="83016"/>
                  <a:pt x="99465" y="82317"/>
                  <a:pt x="98087" y="80600"/>
                </a:cubicBezTo>
                <a:cubicBezTo>
                  <a:pt x="82652" y="62749"/>
                  <a:pt x="61366" y="68599"/>
                  <a:pt x="60688" y="68939"/>
                </a:cubicBezTo>
                <a:cubicBezTo>
                  <a:pt x="56913" y="69957"/>
                  <a:pt x="53140" y="67901"/>
                  <a:pt x="52102" y="64466"/>
                </a:cubicBezTo>
                <a:close/>
                <a:moveTo>
                  <a:pt x="55196" y="109094"/>
                </a:moveTo>
                <a:cubicBezTo>
                  <a:pt x="55196" y="97772"/>
                  <a:pt x="64462" y="88507"/>
                  <a:pt x="75783" y="88507"/>
                </a:cubicBezTo>
                <a:cubicBezTo>
                  <a:pt x="87105" y="88507"/>
                  <a:pt x="96370" y="97772"/>
                  <a:pt x="96370" y="109094"/>
                </a:cubicBezTo>
                <a:cubicBezTo>
                  <a:pt x="96370" y="120416"/>
                  <a:pt x="87105" y="129681"/>
                  <a:pt x="75783" y="129681"/>
                </a:cubicBezTo>
                <a:cubicBezTo>
                  <a:pt x="64462" y="129681"/>
                  <a:pt x="55196" y="120416"/>
                  <a:pt x="55196" y="109094"/>
                </a:cubicBezTo>
                <a:close/>
                <a:moveTo>
                  <a:pt x="130695" y="194895"/>
                </a:moveTo>
                <a:cubicBezTo>
                  <a:pt x="114900" y="194895"/>
                  <a:pt x="100843" y="200726"/>
                  <a:pt x="89860" y="210330"/>
                </a:cubicBezTo>
                <a:cubicBezTo>
                  <a:pt x="92257" y="190083"/>
                  <a:pt x="109769" y="174289"/>
                  <a:pt x="130695" y="174289"/>
                </a:cubicBezTo>
                <a:cubicBezTo>
                  <a:pt x="151621" y="174289"/>
                  <a:pt x="169133" y="190083"/>
                  <a:pt x="171529" y="210330"/>
                </a:cubicBezTo>
                <a:cubicBezTo>
                  <a:pt x="160547" y="200726"/>
                  <a:pt x="146490" y="194895"/>
                  <a:pt x="130695" y="194895"/>
                </a:cubicBezTo>
                <a:close/>
                <a:moveTo>
                  <a:pt x="185606" y="129681"/>
                </a:moveTo>
                <a:cubicBezTo>
                  <a:pt x="174285" y="129681"/>
                  <a:pt x="165019" y="120416"/>
                  <a:pt x="165019" y="109094"/>
                </a:cubicBezTo>
                <a:cubicBezTo>
                  <a:pt x="165019" y="97772"/>
                  <a:pt x="174285" y="88507"/>
                  <a:pt x="185606" y="88507"/>
                </a:cubicBezTo>
                <a:cubicBezTo>
                  <a:pt x="196928" y="88507"/>
                  <a:pt x="206193" y="97772"/>
                  <a:pt x="206193" y="109094"/>
                </a:cubicBezTo>
                <a:cubicBezTo>
                  <a:pt x="206193" y="120416"/>
                  <a:pt x="196928" y="129681"/>
                  <a:pt x="185606" y="129681"/>
                </a:cubicBezTo>
                <a:close/>
                <a:moveTo>
                  <a:pt x="209288" y="64466"/>
                </a:moveTo>
                <a:cubicBezTo>
                  <a:pt x="208249" y="68240"/>
                  <a:pt x="204476" y="70317"/>
                  <a:pt x="200702" y="69278"/>
                </a:cubicBezTo>
                <a:cubicBezTo>
                  <a:pt x="199683" y="68939"/>
                  <a:pt x="178398" y="63108"/>
                  <a:pt x="163302" y="80940"/>
                </a:cubicBezTo>
                <a:cubicBezTo>
                  <a:pt x="161925" y="82657"/>
                  <a:pt x="159867" y="83356"/>
                  <a:pt x="158150" y="83356"/>
                </a:cubicBezTo>
                <a:cubicBezTo>
                  <a:pt x="156434" y="83356"/>
                  <a:pt x="155056" y="82657"/>
                  <a:pt x="153698" y="81638"/>
                </a:cubicBezTo>
                <a:cubicBezTo>
                  <a:pt x="150942" y="79222"/>
                  <a:pt x="150603" y="74769"/>
                  <a:pt x="152999" y="72034"/>
                </a:cubicBezTo>
                <a:cubicBezTo>
                  <a:pt x="174285" y="47653"/>
                  <a:pt x="203457" y="55900"/>
                  <a:pt x="204815" y="56239"/>
                </a:cubicBezTo>
                <a:cubicBezTo>
                  <a:pt x="208249" y="56918"/>
                  <a:pt x="210326" y="60692"/>
                  <a:pt x="209288" y="64466"/>
                </a:cubicBezTo>
                <a:close/>
              </a:path>
            </a:pathLst>
          </a:custGeom>
          <a:solidFill>
            <a:srgbClr val="4F6EFB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71DF5442-8BD3-602A-258B-7A76DEC9A5E5}"/>
              </a:ext>
            </a:extLst>
          </p:cNvPr>
          <p:cNvSpPr/>
          <p:nvPr/>
        </p:nvSpPr>
        <p:spPr>
          <a:xfrm>
            <a:off x="10926754" y="4119172"/>
            <a:ext cx="260819" cy="260819"/>
          </a:xfrm>
          <a:custGeom>
            <a:avLst/>
            <a:gdLst>
              <a:gd name="connsiteX0" fmla="*/ 130695 w 260819"/>
              <a:gd name="connsiteY0" fmla="*/ -729 h 260819"/>
              <a:gd name="connsiteX1" fmla="*/ 285 w 260819"/>
              <a:gd name="connsiteY1" fmla="*/ 129681 h 260819"/>
              <a:gd name="connsiteX2" fmla="*/ 130695 w 260819"/>
              <a:gd name="connsiteY2" fmla="*/ 260090 h 260819"/>
              <a:gd name="connsiteX3" fmla="*/ 261105 w 260819"/>
              <a:gd name="connsiteY3" fmla="*/ 129681 h 260819"/>
              <a:gd name="connsiteX4" fmla="*/ 130695 w 260819"/>
              <a:gd name="connsiteY4" fmla="*/ -729 h 260819"/>
              <a:gd name="connsiteX5" fmla="*/ 48328 w 260819"/>
              <a:gd name="connsiteY5" fmla="*/ 71335 h 260819"/>
              <a:gd name="connsiteX6" fmla="*/ 55196 w 260819"/>
              <a:gd name="connsiteY6" fmla="*/ 64466 h 260819"/>
              <a:gd name="connsiteX7" fmla="*/ 96370 w 260819"/>
              <a:gd name="connsiteY7" fmla="*/ 64466 h 260819"/>
              <a:gd name="connsiteX8" fmla="*/ 103239 w 260819"/>
              <a:gd name="connsiteY8" fmla="*/ 71335 h 260819"/>
              <a:gd name="connsiteX9" fmla="*/ 96370 w 260819"/>
              <a:gd name="connsiteY9" fmla="*/ 78204 h 260819"/>
              <a:gd name="connsiteX10" fmla="*/ 55196 w 260819"/>
              <a:gd name="connsiteY10" fmla="*/ 78204 h 260819"/>
              <a:gd name="connsiteX11" fmla="*/ 48328 w 260819"/>
              <a:gd name="connsiteY11" fmla="*/ 71335 h 260819"/>
              <a:gd name="connsiteX12" fmla="*/ 55196 w 260819"/>
              <a:gd name="connsiteY12" fmla="*/ 109094 h 260819"/>
              <a:gd name="connsiteX13" fmla="*/ 75783 w 260819"/>
              <a:gd name="connsiteY13" fmla="*/ 88507 h 260819"/>
              <a:gd name="connsiteX14" fmla="*/ 96370 w 260819"/>
              <a:gd name="connsiteY14" fmla="*/ 109094 h 260819"/>
              <a:gd name="connsiteX15" fmla="*/ 75783 w 260819"/>
              <a:gd name="connsiteY15" fmla="*/ 129681 h 260819"/>
              <a:gd name="connsiteX16" fmla="*/ 55196 w 260819"/>
              <a:gd name="connsiteY16" fmla="*/ 109094 h 260819"/>
              <a:gd name="connsiteX17" fmla="*/ 168454 w 260819"/>
              <a:gd name="connsiteY17" fmla="*/ 194895 h 260819"/>
              <a:gd name="connsiteX18" fmla="*/ 92935 w 260819"/>
              <a:gd name="connsiteY18" fmla="*/ 194895 h 260819"/>
              <a:gd name="connsiteX19" fmla="*/ 86087 w 260819"/>
              <a:gd name="connsiteY19" fmla="*/ 188027 h 260819"/>
              <a:gd name="connsiteX20" fmla="*/ 92935 w 260819"/>
              <a:gd name="connsiteY20" fmla="*/ 181158 h 260819"/>
              <a:gd name="connsiteX21" fmla="*/ 168454 w 260819"/>
              <a:gd name="connsiteY21" fmla="*/ 181158 h 260819"/>
              <a:gd name="connsiteX22" fmla="*/ 175302 w 260819"/>
              <a:gd name="connsiteY22" fmla="*/ 188027 h 260819"/>
              <a:gd name="connsiteX23" fmla="*/ 168454 w 260819"/>
              <a:gd name="connsiteY23" fmla="*/ 194895 h 260819"/>
              <a:gd name="connsiteX24" fmla="*/ 185606 w 260819"/>
              <a:gd name="connsiteY24" fmla="*/ 129681 h 260819"/>
              <a:gd name="connsiteX25" fmla="*/ 165019 w 260819"/>
              <a:gd name="connsiteY25" fmla="*/ 109094 h 260819"/>
              <a:gd name="connsiteX26" fmla="*/ 185606 w 260819"/>
              <a:gd name="connsiteY26" fmla="*/ 88507 h 260819"/>
              <a:gd name="connsiteX27" fmla="*/ 206193 w 260819"/>
              <a:gd name="connsiteY27" fmla="*/ 109094 h 260819"/>
              <a:gd name="connsiteX28" fmla="*/ 185606 w 260819"/>
              <a:gd name="connsiteY28" fmla="*/ 129681 h 260819"/>
              <a:gd name="connsiteX29" fmla="*/ 206193 w 260819"/>
              <a:gd name="connsiteY29" fmla="*/ 78204 h 260819"/>
              <a:gd name="connsiteX30" fmla="*/ 165019 w 260819"/>
              <a:gd name="connsiteY30" fmla="*/ 78204 h 260819"/>
              <a:gd name="connsiteX31" fmla="*/ 158150 w 260819"/>
              <a:gd name="connsiteY31" fmla="*/ 71335 h 260819"/>
              <a:gd name="connsiteX32" fmla="*/ 165019 w 260819"/>
              <a:gd name="connsiteY32" fmla="*/ 64466 h 260819"/>
              <a:gd name="connsiteX33" fmla="*/ 206193 w 260819"/>
              <a:gd name="connsiteY33" fmla="*/ 64466 h 260819"/>
              <a:gd name="connsiteX34" fmla="*/ 213062 w 260819"/>
              <a:gd name="connsiteY34" fmla="*/ 71335 h 260819"/>
              <a:gd name="connsiteX35" fmla="*/ 206193 w 260819"/>
              <a:gd name="connsiteY35" fmla="*/ 78204 h 26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0819" h="260819">
                <a:moveTo>
                  <a:pt x="130695" y="-729"/>
                </a:moveTo>
                <a:cubicBezTo>
                  <a:pt x="58631" y="-729"/>
                  <a:pt x="285" y="57617"/>
                  <a:pt x="285" y="129681"/>
                </a:cubicBezTo>
                <a:cubicBezTo>
                  <a:pt x="285" y="201745"/>
                  <a:pt x="58631" y="260090"/>
                  <a:pt x="130695" y="260090"/>
                </a:cubicBezTo>
                <a:cubicBezTo>
                  <a:pt x="202758" y="260090"/>
                  <a:pt x="261105" y="201745"/>
                  <a:pt x="261105" y="129681"/>
                </a:cubicBezTo>
                <a:cubicBezTo>
                  <a:pt x="261105" y="57617"/>
                  <a:pt x="202758" y="-729"/>
                  <a:pt x="130695" y="-729"/>
                </a:cubicBezTo>
                <a:close/>
                <a:moveTo>
                  <a:pt x="48328" y="71335"/>
                </a:moveTo>
                <a:cubicBezTo>
                  <a:pt x="48328" y="67561"/>
                  <a:pt x="51422" y="64466"/>
                  <a:pt x="55196" y="64466"/>
                </a:cubicBezTo>
                <a:lnTo>
                  <a:pt x="96370" y="64466"/>
                </a:lnTo>
                <a:cubicBezTo>
                  <a:pt x="100144" y="64466"/>
                  <a:pt x="103239" y="67561"/>
                  <a:pt x="103239" y="71335"/>
                </a:cubicBezTo>
                <a:cubicBezTo>
                  <a:pt x="103239" y="75109"/>
                  <a:pt x="100144" y="78204"/>
                  <a:pt x="96370" y="78204"/>
                </a:cubicBezTo>
                <a:lnTo>
                  <a:pt x="55196" y="78204"/>
                </a:lnTo>
                <a:cubicBezTo>
                  <a:pt x="51422" y="78204"/>
                  <a:pt x="48328" y="75109"/>
                  <a:pt x="48328" y="71335"/>
                </a:cubicBezTo>
                <a:close/>
                <a:moveTo>
                  <a:pt x="55196" y="109094"/>
                </a:moveTo>
                <a:cubicBezTo>
                  <a:pt x="55196" y="97772"/>
                  <a:pt x="64462" y="88507"/>
                  <a:pt x="75783" y="88507"/>
                </a:cubicBezTo>
                <a:cubicBezTo>
                  <a:pt x="87105" y="88507"/>
                  <a:pt x="96370" y="97772"/>
                  <a:pt x="96370" y="109094"/>
                </a:cubicBezTo>
                <a:cubicBezTo>
                  <a:pt x="96370" y="120416"/>
                  <a:pt x="87105" y="129681"/>
                  <a:pt x="75783" y="129681"/>
                </a:cubicBezTo>
                <a:cubicBezTo>
                  <a:pt x="64462" y="129681"/>
                  <a:pt x="55196" y="120416"/>
                  <a:pt x="55196" y="109094"/>
                </a:cubicBezTo>
                <a:close/>
                <a:moveTo>
                  <a:pt x="168454" y="194895"/>
                </a:moveTo>
                <a:lnTo>
                  <a:pt x="92935" y="194895"/>
                </a:lnTo>
                <a:cubicBezTo>
                  <a:pt x="89162" y="194895"/>
                  <a:pt x="86087" y="191801"/>
                  <a:pt x="86087" y="188027"/>
                </a:cubicBezTo>
                <a:cubicBezTo>
                  <a:pt x="86087" y="184253"/>
                  <a:pt x="89162" y="181158"/>
                  <a:pt x="92935" y="181158"/>
                </a:cubicBezTo>
                <a:lnTo>
                  <a:pt x="168454" y="181158"/>
                </a:lnTo>
                <a:cubicBezTo>
                  <a:pt x="172227" y="181158"/>
                  <a:pt x="175302" y="184253"/>
                  <a:pt x="175302" y="188027"/>
                </a:cubicBezTo>
                <a:cubicBezTo>
                  <a:pt x="175302" y="191801"/>
                  <a:pt x="172227" y="194895"/>
                  <a:pt x="168454" y="194895"/>
                </a:cubicBezTo>
                <a:close/>
                <a:moveTo>
                  <a:pt x="185606" y="129681"/>
                </a:moveTo>
                <a:cubicBezTo>
                  <a:pt x="174285" y="129681"/>
                  <a:pt x="165019" y="120416"/>
                  <a:pt x="165019" y="109094"/>
                </a:cubicBezTo>
                <a:cubicBezTo>
                  <a:pt x="165019" y="97772"/>
                  <a:pt x="174285" y="88507"/>
                  <a:pt x="185606" y="88507"/>
                </a:cubicBezTo>
                <a:cubicBezTo>
                  <a:pt x="196928" y="88507"/>
                  <a:pt x="206193" y="97772"/>
                  <a:pt x="206193" y="109094"/>
                </a:cubicBezTo>
                <a:cubicBezTo>
                  <a:pt x="206193" y="120416"/>
                  <a:pt x="196928" y="129681"/>
                  <a:pt x="185606" y="129681"/>
                </a:cubicBezTo>
                <a:close/>
                <a:moveTo>
                  <a:pt x="206193" y="78204"/>
                </a:moveTo>
                <a:lnTo>
                  <a:pt x="165019" y="78204"/>
                </a:lnTo>
                <a:cubicBezTo>
                  <a:pt x="161245" y="78204"/>
                  <a:pt x="158150" y="75109"/>
                  <a:pt x="158150" y="71335"/>
                </a:cubicBezTo>
                <a:cubicBezTo>
                  <a:pt x="158150" y="67561"/>
                  <a:pt x="161245" y="64466"/>
                  <a:pt x="165019" y="64466"/>
                </a:cubicBezTo>
                <a:lnTo>
                  <a:pt x="206193" y="64466"/>
                </a:lnTo>
                <a:cubicBezTo>
                  <a:pt x="209967" y="64466"/>
                  <a:pt x="213062" y="67561"/>
                  <a:pt x="213062" y="71335"/>
                </a:cubicBezTo>
                <a:cubicBezTo>
                  <a:pt x="213062" y="75109"/>
                  <a:pt x="209967" y="78204"/>
                  <a:pt x="206193" y="78204"/>
                </a:cubicBezTo>
                <a:close/>
              </a:path>
            </a:pathLst>
          </a:custGeom>
          <a:solidFill>
            <a:srgbClr val="4F6EFB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DF9E81-CF48-42B2-4531-615C79EA7B1F}"/>
              </a:ext>
            </a:extLst>
          </p:cNvPr>
          <p:cNvSpPr/>
          <p:nvPr/>
        </p:nvSpPr>
        <p:spPr>
          <a:xfrm>
            <a:off x="10926754" y="4392731"/>
            <a:ext cx="260819" cy="260819"/>
          </a:xfrm>
          <a:custGeom>
            <a:avLst/>
            <a:gdLst>
              <a:gd name="connsiteX0" fmla="*/ 130695 w 260819"/>
              <a:gd name="connsiteY0" fmla="*/ -729 h 260819"/>
              <a:gd name="connsiteX1" fmla="*/ 285 w 260819"/>
              <a:gd name="connsiteY1" fmla="*/ 129681 h 260819"/>
              <a:gd name="connsiteX2" fmla="*/ 130695 w 260819"/>
              <a:gd name="connsiteY2" fmla="*/ 260090 h 260819"/>
              <a:gd name="connsiteX3" fmla="*/ 261105 w 260819"/>
              <a:gd name="connsiteY3" fmla="*/ 129681 h 260819"/>
              <a:gd name="connsiteX4" fmla="*/ 130695 w 260819"/>
              <a:gd name="connsiteY4" fmla="*/ -729 h 260819"/>
              <a:gd name="connsiteX5" fmla="*/ 55196 w 260819"/>
              <a:gd name="connsiteY5" fmla="*/ 109094 h 260819"/>
              <a:gd name="connsiteX6" fmla="*/ 75783 w 260819"/>
              <a:gd name="connsiteY6" fmla="*/ 88507 h 260819"/>
              <a:gd name="connsiteX7" fmla="*/ 96370 w 260819"/>
              <a:gd name="connsiteY7" fmla="*/ 109094 h 260819"/>
              <a:gd name="connsiteX8" fmla="*/ 75783 w 260819"/>
              <a:gd name="connsiteY8" fmla="*/ 129681 h 260819"/>
              <a:gd name="connsiteX9" fmla="*/ 55196 w 260819"/>
              <a:gd name="connsiteY9" fmla="*/ 109094 h 260819"/>
              <a:gd name="connsiteX10" fmla="*/ 193154 w 260819"/>
              <a:gd name="connsiteY10" fmla="*/ 208613 h 260819"/>
              <a:gd name="connsiteX11" fmla="*/ 187662 w 260819"/>
              <a:gd name="connsiteY11" fmla="*/ 205878 h 260819"/>
              <a:gd name="connsiteX12" fmla="*/ 130695 w 260819"/>
              <a:gd name="connsiteY12" fmla="*/ 178063 h 260819"/>
              <a:gd name="connsiteX13" fmla="*/ 73727 w 260819"/>
              <a:gd name="connsiteY13" fmla="*/ 205878 h 260819"/>
              <a:gd name="connsiteX14" fmla="*/ 68236 w 260819"/>
              <a:gd name="connsiteY14" fmla="*/ 208613 h 260819"/>
              <a:gd name="connsiteX15" fmla="*/ 61366 w 260819"/>
              <a:gd name="connsiteY15" fmla="*/ 201745 h 260819"/>
              <a:gd name="connsiteX16" fmla="*/ 62745 w 260819"/>
              <a:gd name="connsiteY16" fmla="*/ 197631 h 260819"/>
              <a:gd name="connsiteX17" fmla="*/ 130695 w 260819"/>
              <a:gd name="connsiteY17" fmla="*/ 164005 h 260819"/>
              <a:gd name="connsiteX18" fmla="*/ 198645 w 260819"/>
              <a:gd name="connsiteY18" fmla="*/ 197631 h 260819"/>
              <a:gd name="connsiteX19" fmla="*/ 200023 w 260819"/>
              <a:gd name="connsiteY19" fmla="*/ 201745 h 260819"/>
              <a:gd name="connsiteX20" fmla="*/ 193154 w 260819"/>
              <a:gd name="connsiteY20" fmla="*/ 208613 h 260819"/>
              <a:gd name="connsiteX21" fmla="*/ 185606 w 260819"/>
              <a:gd name="connsiteY21" fmla="*/ 129681 h 260819"/>
              <a:gd name="connsiteX22" fmla="*/ 165019 w 260819"/>
              <a:gd name="connsiteY22" fmla="*/ 109094 h 260819"/>
              <a:gd name="connsiteX23" fmla="*/ 185606 w 260819"/>
              <a:gd name="connsiteY23" fmla="*/ 88507 h 260819"/>
              <a:gd name="connsiteX24" fmla="*/ 206193 w 260819"/>
              <a:gd name="connsiteY24" fmla="*/ 109094 h 260819"/>
              <a:gd name="connsiteX25" fmla="*/ 185606 w 260819"/>
              <a:gd name="connsiteY25" fmla="*/ 129681 h 26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0819" h="260819">
                <a:moveTo>
                  <a:pt x="130695" y="-729"/>
                </a:moveTo>
                <a:cubicBezTo>
                  <a:pt x="58631" y="-729"/>
                  <a:pt x="285" y="57617"/>
                  <a:pt x="285" y="129681"/>
                </a:cubicBezTo>
                <a:cubicBezTo>
                  <a:pt x="285" y="201745"/>
                  <a:pt x="58631" y="260090"/>
                  <a:pt x="130695" y="260090"/>
                </a:cubicBezTo>
                <a:cubicBezTo>
                  <a:pt x="202758" y="260090"/>
                  <a:pt x="261105" y="201745"/>
                  <a:pt x="261105" y="129681"/>
                </a:cubicBezTo>
                <a:cubicBezTo>
                  <a:pt x="261105" y="57617"/>
                  <a:pt x="202758" y="-729"/>
                  <a:pt x="130695" y="-729"/>
                </a:cubicBezTo>
                <a:close/>
                <a:moveTo>
                  <a:pt x="55196" y="109094"/>
                </a:moveTo>
                <a:cubicBezTo>
                  <a:pt x="55196" y="97772"/>
                  <a:pt x="64462" y="88507"/>
                  <a:pt x="75783" y="88507"/>
                </a:cubicBezTo>
                <a:cubicBezTo>
                  <a:pt x="87105" y="88507"/>
                  <a:pt x="96370" y="97772"/>
                  <a:pt x="96370" y="109094"/>
                </a:cubicBezTo>
                <a:cubicBezTo>
                  <a:pt x="96370" y="120416"/>
                  <a:pt x="87105" y="129681"/>
                  <a:pt x="75783" y="129681"/>
                </a:cubicBezTo>
                <a:cubicBezTo>
                  <a:pt x="64462" y="129681"/>
                  <a:pt x="55196" y="120416"/>
                  <a:pt x="55196" y="109094"/>
                </a:cubicBezTo>
                <a:close/>
                <a:moveTo>
                  <a:pt x="193154" y="208613"/>
                </a:moveTo>
                <a:cubicBezTo>
                  <a:pt x="190758" y="208613"/>
                  <a:pt x="188701" y="207595"/>
                  <a:pt x="187662" y="205878"/>
                </a:cubicBezTo>
                <a:cubicBezTo>
                  <a:pt x="174624" y="188706"/>
                  <a:pt x="154037" y="178063"/>
                  <a:pt x="130695" y="178063"/>
                </a:cubicBezTo>
                <a:cubicBezTo>
                  <a:pt x="107353" y="178063"/>
                  <a:pt x="87105" y="188706"/>
                  <a:pt x="73727" y="205878"/>
                </a:cubicBezTo>
                <a:cubicBezTo>
                  <a:pt x="72348" y="207595"/>
                  <a:pt x="70292" y="208613"/>
                  <a:pt x="68236" y="208613"/>
                </a:cubicBezTo>
                <a:cubicBezTo>
                  <a:pt x="64462" y="208613"/>
                  <a:pt x="61366" y="205518"/>
                  <a:pt x="61366" y="201745"/>
                </a:cubicBezTo>
                <a:cubicBezTo>
                  <a:pt x="61366" y="200387"/>
                  <a:pt x="61706" y="199009"/>
                  <a:pt x="62745" y="197631"/>
                </a:cubicBezTo>
                <a:cubicBezTo>
                  <a:pt x="78539" y="177044"/>
                  <a:pt x="102900" y="164005"/>
                  <a:pt x="130695" y="164005"/>
                </a:cubicBezTo>
                <a:cubicBezTo>
                  <a:pt x="158490" y="164005"/>
                  <a:pt x="182851" y="177044"/>
                  <a:pt x="198645" y="197631"/>
                </a:cubicBezTo>
                <a:cubicBezTo>
                  <a:pt x="199344" y="198670"/>
                  <a:pt x="200023" y="200027"/>
                  <a:pt x="200023" y="201745"/>
                </a:cubicBezTo>
                <a:cubicBezTo>
                  <a:pt x="200023" y="205518"/>
                  <a:pt x="196928" y="208613"/>
                  <a:pt x="193154" y="208613"/>
                </a:cubicBezTo>
                <a:close/>
                <a:moveTo>
                  <a:pt x="185606" y="129681"/>
                </a:moveTo>
                <a:cubicBezTo>
                  <a:pt x="174285" y="129681"/>
                  <a:pt x="165019" y="120416"/>
                  <a:pt x="165019" y="109094"/>
                </a:cubicBezTo>
                <a:cubicBezTo>
                  <a:pt x="165019" y="97772"/>
                  <a:pt x="174285" y="88507"/>
                  <a:pt x="185606" y="88507"/>
                </a:cubicBezTo>
                <a:cubicBezTo>
                  <a:pt x="196928" y="88507"/>
                  <a:pt x="206193" y="97772"/>
                  <a:pt x="206193" y="109094"/>
                </a:cubicBezTo>
                <a:cubicBezTo>
                  <a:pt x="206193" y="120416"/>
                  <a:pt x="196928" y="129681"/>
                  <a:pt x="185606" y="129681"/>
                </a:cubicBezTo>
                <a:close/>
              </a:path>
            </a:pathLst>
          </a:custGeom>
          <a:solidFill>
            <a:srgbClr val="4F6EFB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6680B51-43B1-C447-DCA1-D3248E903FBD}"/>
              </a:ext>
            </a:extLst>
          </p:cNvPr>
          <p:cNvSpPr txBox="1"/>
          <p:nvPr/>
        </p:nvSpPr>
        <p:spPr>
          <a:xfrm>
            <a:off x="12356975" y="3154710"/>
            <a:ext cx="223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ln/>
                <a:solidFill>
                  <a:schemeClr val="bg1"/>
                </a:solidFill>
                <a:latin typeface="Raleway ExtraBold"/>
                <a:sym typeface="Raleway ExtraBold"/>
                <a:rtl val="0"/>
              </a:rPr>
              <a:t>THERAPISTS / PSYCHOLOGISTS</a:t>
            </a:r>
          </a:p>
        </p:txBody>
      </p:sp>
      <p:grpSp>
        <p:nvGrpSpPr>
          <p:cNvPr id="181" name="Graphic 2">
            <a:extLst>
              <a:ext uri="{FF2B5EF4-FFF2-40B4-BE49-F238E27FC236}">
                <a16:creationId xmlns:a16="http://schemas.microsoft.com/office/drawing/2014/main" id="{249E88CD-6E5A-D055-DBB1-234E90CC0CE5}"/>
              </a:ext>
            </a:extLst>
          </p:cNvPr>
          <p:cNvGrpSpPr/>
          <p:nvPr/>
        </p:nvGrpSpPr>
        <p:grpSpPr>
          <a:xfrm>
            <a:off x="13017841" y="4170325"/>
            <a:ext cx="472584" cy="542685"/>
            <a:chOff x="13017841" y="4170325"/>
            <a:chExt cx="472584" cy="542685"/>
          </a:xfrm>
          <a:solidFill>
            <a:srgbClr val="4F6EFB"/>
          </a:solidFill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415D3E0-45B4-A54A-C49F-9221A187EF17}"/>
                </a:ext>
              </a:extLst>
            </p:cNvPr>
            <p:cNvSpPr/>
            <p:nvPr/>
          </p:nvSpPr>
          <p:spPr>
            <a:xfrm>
              <a:off x="13051134" y="4170325"/>
              <a:ext cx="439291" cy="542685"/>
            </a:xfrm>
            <a:custGeom>
              <a:avLst/>
              <a:gdLst>
                <a:gd name="connsiteX0" fmla="*/ 439576 w 439291"/>
                <a:gd name="connsiteY0" fmla="*/ 383352 h 542685"/>
                <a:gd name="connsiteX1" fmla="*/ 413958 w 439291"/>
                <a:gd name="connsiteY1" fmla="*/ 331835 h 542685"/>
                <a:gd name="connsiteX2" fmla="*/ 326479 w 439291"/>
                <a:gd name="connsiteY2" fmla="*/ 286528 h 542685"/>
                <a:gd name="connsiteX3" fmla="*/ 292853 w 439291"/>
                <a:gd name="connsiteY3" fmla="*/ 272730 h 542685"/>
                <a:gd name="connsiteX4" fmla="*/ 288580 w 439291"/>
                <a:gd name="connsiteY4" fmla="*/ 266401 h 542685"/>
                <a:gd name="connsiteX5" fmla="*/ 288580 w 439291"/>
                <a:gd name="connsiteY5" fmla="*/ 249608 h 542685"/>
                <a:gd name="connsiteX6" fmla="*/ 329594 w 439291"/>
                <a:gd name="connsiteY6" fmla="*/ 167301 h 542685"/>
                <a:gd name="connsiteX7" fmla="*/ 347765 w 439291"/>
                <a:gd name="connsiteY7" fmla="*/ 136131 h 542685"/>
                <a:gd name="connsiteX8" fmla="*/ 350840 w 439291"/>
                <a:gd name="connsiteY8" fmla="*/ 116522 h 542685"/>
                <a:gd name="connsiteX9" fmla="*/ 278975 w 439291"/>
                <a:gd name="connsiteY9" fmla="*/ 12191 h 542685"/>
                <a:gd name="connsiteX10" fmla="*/ 268892 w 439291"/>
                <a:gd name="connsiteY10" fmla="*/ 13090 h 542685"/>
                <a:gd name="connsiteX11" fmla="*/ 261963 w 439291"/>
                <a:gd name="connsiteY11" fmla="*/ 17902 h 542685"/>
                <a:gd name="connsiteX12" fmla="*/ 254295 w 439291"/>
                <a:gd name="connsiteY12" fmla="*/ 7418 h 542685"/>
                <a:gd name="connsiteX13" fmla="*/ 244391 w 439291"/>
                <a:gd name="connsiteY13" fmla="*/ 1109 h 542685"/>
                <a:gd name="connsiteX14" fmla="*/ 222766 w 439291"/>
                <a:gd name="connsiteY14" fmla="*/ -729 h 542685"/>
                <a:gd name="connsiteX15" fmla="*/ 96370 w 439291"/>
                <a:gd name="connsiteY15" fmla="*/ 104002 h 542685"/>
                <a:gd name="connsiteX16" fmla="*/ 96090 w 439291"/>
                <a:gd name="connsiteY16" fmla="*/ 105500 h 542685"/>
                <a:gd name="connsiteX17" fmla="*/ 75803 w 439291"/>
                <a:gd name="connsiteY17" fmla="*/ 155380 h 542685"/>
                <a:gd name="connsiteX18" fmla="*/ 110127 w 439291"/>
                <a:gd name="connsiteY18" fmla="*/ 155380 h 542685"/>
                <a:gd name="connsiteX19" fmla="*/ 110127 w 439291"/>
                <a:gd name="connsiteY19" fmla="*/ 164006 h 542685"/>
                <a:gd name="connsiteX20" fmla="*/ 151261 w 439291"/>
                <a:gd name="connsiteY20" fmla="*/ 249568 h 542685"/>
                <a:gd name="connsiteX21" fmla="*/ 151261 w 439291"/>
                <a:gd name="connsiteY21" fmla="*/ 266401 h 542685"/>
                <a:gd name="connsiteX22" fmla="*/ 147008 w 439291"/>
                <a:gd name="connsiteY22" fmla="*/ 272770 h 542685"/>
                <a:gd name="connsiteX23" fmla="*/ 113162 w 439291"/>
                <a:gd name="connsiteY23" fmla="*/ 286648 h 542685"/>
                <a:gd name="connsiteX24" fmla="*/ 26163 w 439291"/>
                <a:gd name="connsiteY24" fmla="*/ 331655 h 542685"/>
                <a:gd name="connsiteX25" fmla="*/ 285 w 439291"/>
                <a:gd name="connsiteY25" fmla="*/ 383651 h 542685"/>
                <a:gd name="connsiteX26" fmla="*/ 285 w 439291"/>
                <a:gd name="connsiteY26" fmla="*/ 504237 h 542685"/>
                <a:gd name="connsiteX27" fmla="*/ 6395 w 439291"/>
                <a:gd name="connsiteY27" fmla="*/ 508311 h 542685"/>
                <a:gd name="connsiteX28" fmla="*/ 221828 w 439291"/>
                <a:gd name="connsiteY28" fmla="*/ 541956 h 542685"/>
                <a:gd name="connsiteX29" fmla="*/ 434026 w 439291"/>
                <a:gd name="connsiteY29" fmla="*/ 507871 h 542685"/>
                <a:gd name="connsiteX30" fmla="*/ 439517 w 439291"/>
                <a:gd name="connsiteY30" fmla="*/ 503758 h 542685"/>
                <a:gd name="connsiteX31" fmla="*/ 319490 w 439291"/>
                <a:gd name="connsiteY31" fmla="*/ 363045 h 542685"/>
                <a:gd name="connsiteX32" fmla="*/ 333228 w 439291"/>
                <a:gd name="connsiteY32" fmla="*/ 376783 h 542685"/>
                <a:gd name="connsiteX33" fmla="*/ 319490 w 439291"/>
                <a:gd name="connsiteY33" fmla="*/ 390501 h 542685"/>
                <a:gd name="connsiteX34" fmla="*/ 305773 w 439291"/>
                <a:gd name="connsiteY34" fmla="*/ 376783 h 542685"/>
                <a:gd name="connsiteX35" fmla="*/ 319490 w 439291"/>
                <a:gd name="connsiteY35" fmla="*/ 363045 h 542685"/>
                <a:gd name="connsiteX36" fmla="*/ 137564 w 439291"/>
                <a:gd name="connsiteY36" fmla="*/ 164006 h 542685"/>
                <a:gd name="connsiteX37" fmla="*/ 137564 w 439291"/>
                <a:gd name="connsiteY37" fmla="*/ 155380 h 542685"/>
                <a:gd name="connsiteX38" fmla="*/ 186025 w 439291"/>
                <a:gd name="connsiteY38" fmla="*/ 155380 h 542685"/>
                <a:gd name="connsiteX39" fmla="*/ 277857 w 439291"/>
                <a:gd name="connsiteY39" fmla="*/ 91103 h 542685"/>
                <a:gd name="connsiteX40" fmla="*/ 302298 w 439291"/>
                <a:gd name="connsiteY40" fmla="*/ 94078 h 542685"/>
                <a:gd name="connsiteX41" fmla="*/ 302298 w 439291"/>
                <a:gd name="connsiteY41" fmla="*/ 164006 h 542685"/>
                <a:gd name="connsiteX42" fmla="*/ 219931 w 439291"/>
                <a:gd name="connsiteY42" fmla="*/ 246373 h 542685"/>
                <a:gd name="connsiteX43" fmla="*/ 137564 w 439291"/>
                <a:gd name="connsiteY43" fmla="*/ 164006 h 542685"/>
                <a:gd name="connsiteX44" fmla="*/ 219931 w 439291"/>
                <a:gd name="connsiteY44" fmla="*/ 273829 h 542685"/>
                <a:gd name="connsiteX45" fmla="*/ 261105 w 439291"/>
                <a:gd name="connsiteY45" fmla="*/ 265742 h 542685"/>
                <a:gd name="connsiteX46" fmla="*/ 261105 w 439291"/>
                <a:gd name="connsiteY46" fmla="*/ 266441 h 542685"/>
                <a:gd name="connsiteX47" fmla="*/ 274482 w 439291"/>
                <a:gd name="connsiteY47" fmla="*/ 293557 h 542685"/>
                <a:gd name="connsiteX48" fmla="*/ 219931 w 439291"/>
                <a:gd name="connsiteY48" fmla="*/ 301284 h 542685"/>
                <a:gd name="connsiteX49" fmla="*/ 165339 w 439291"/>
                <a:gd name="connsiteY49" fmla="*/ 293537 h 542685"/>
                <a:gd name="connsiteX50" fmla="*/ 178757 w 439291"/>
                <a:gd name="connsiteY50" fmla="*/ 266401 h 542685"/>
                <a:gd name="connsiteX51" fmla="*/ 178757 w 439291"/>
                <a:gd name="connsiteY51" fmla="*/ 265722 h 542685"/>
                <a:gd name="connsiteX52" fmla="*/ 219931 w 439291"/>
                <a:gd name="connsiteY52" fmla="*/ 273829 h 542685"/>
                <a:gd name="connsiteX53" fmla="*/ 412121 w 439291"/>
                <a:gd name="connsiteY53" fmla="*/ 489401 h 542685"/>
                <a:gd name="connsiteX54" fmla="*/ 27741 w 439291"/>
                <a:gd name="connsiteY54" fmla="*/ 488981 h 542685"/>
                <a:gd name="connsiteX55" fmla="*/ 27741 w 439291"/>
                <a:gd name="connsiteY55" fmla="*/ 383951 h 542685"/>
                <a:gd name="connsiteX56" fmla="*/ 43296 w 439291"/>
                <a:gd name="connsiteY56" fmla="*/ 353101 h 542685"/>
                <a:gd name="connsiteX57" fmla="*/ 113543 w 439291"/>
                <a:gd name="connsiteY57" fmla="*/ 315741 h 542685"/>
                <a:gd name="connsiteX58" fmla="*/ 113543 w 439291"/>
                <a:gd name="connsiteY58" fmla="*/ 346052 h 542685"/>
                <a:gd name="connsiteX59" fmla="*/ 65500 w 439291"/>
                <a:gd name="connsiteY59" fmla="*/ 397370 h 542685"/>
                <a:gd name="connsiteX60" fmla="*/ 68934 w 439291"/>
                <a:gd name="connsiteY60" fmla="*/ 404997 h 542685"/>
                <a:gd name="connsiteX61" fmla="*/ 68934 w 439291"/>
                <a:gd name="connsiteY61" fmla="*/ 448847 h 542685"/>
                <a:gd name="connsiteX62" fmla="*/ 84849 w 439291"/>
                <a:gd name="connsiteY62" fmla="*/ 468854 h 542685"/>
                <a:gd name="connsiteX63" fmla="*/ 99285 w 439291"/>
                <a:gd name="connsiteY63" fmla="*/ 470751 h 542685"/>
                <a:gd name="connsiteX64" fmla="*/ 101162 w 439291"/>
                <a:gd name="connsiteY64" fmla="*/ 456314 h 542685"/>
                <a:gd name="connsiteX65" fmla="*/ 86726 w 439291"/>
                <a:gd name="connsiteY65" fmla="*/ 454417 h 542685"/>
                <a:gd name="connsiteX66" fmla="*/ 86286 w 439291"/>
                <a:gd name="connsiteY66" fmla="*/ 454797 h 542685"/>
                <a:gd name="connsiteX67" fmla="*/ 82652 w 439291"/>
                <a:gd name="connsiteY67" fmla="*/ 448847 h 542685"/>
                <a:gd name="connsiteX68" fmla="*/ 82652 w 439291"/>
                <a:gd name="connsiteY68" fmla="*/ 404997 h 542685"/>
                <a:gd name="connsiteX69" fmla="*/ 86087 w 439291"/>
                <a:gd name="connsiteY69" fmla="*/ 397370 h 542685"/>
                <a:gd name="connsiteX70" fmla="*/ 116977 w 439291"/>
                <a:gd name="connsiteY70" fmla="*/ 366479 h 542685"/>
                <a:gd name="connsiteX71" fmla="*/ 123845 w 439291"/>
                <a:gd name="connsiteY71" fmla="*/ 366479 h 542685"/>
                <a:gd name="connsiteX72" fmla="*/ 154716 w 439291"/>
                <a:gd name="connsiteY72" fmla="*/ 397370 h 542685"/>
                <a:gd name="connsiteX73" fmla="*/ 158150 w 439291"/>
                <a:gd name="connsiteY73" fmla="*/ 404997 h 542685"/>
                <a:gd name="connsiteX74" fmla="*/ 158150 w 439291"/>
                <a:gd name="connsiteY74" fmla="*/ 448847 h 542685"/>
                <a:gd name="connsiteX75" fmla="*/ 154536 w 439291"/>
                <a:gd name="connsiteY75" fmla="*/ 454797 h 542685"/>
                <a:gd name="connsiteX76" fmla="*/ 140020 w 439291"/>
                <a:gd name="connsiteY76" fmla="*/ 455855 h 542685"/>
                <a:gd name="connsiteX77" fmla="*/ 141077 w 439291"/>
                <a:gd name="connsiteY77" fmla="*/ 470372 h 542685"/>
                <a:gd name="connsiteX78" fmla="*/ 155594 w 439291"/>
                <a:gd name="connsiteY78" fmla="*/ 469314 h 542685"/>
                <a:gd name="connsiteX79" fmla="*/ 155974 w 439291"/>
                <a:gd name="connsiteY79" fmla="*/ 468854 h 542685"/>
                <a:gd name="connsiteX80" fmla="*/ 171888 w 439291"/>
                <a:gd name="connsiteY80" fmla="*/ 448847 h 542685"/>
                <a:gd name="connsiteX81" fmla="*/ 171888 w 439291"/>
                <a:gd name="connsiteY81" fmla="*/ 404997 h 542685"/>
                <a:gd name="connsiteX82" fmla="*/ 175323 w 439291"/>
                <a:gd name="connsiteY82" fmla="*/ 397370 h 542685"/>
                <a:gd name="connsiteX83" fmla="*/ 127260 w 439291"/>
                <a:gd name="connsiteY83" fmla="*/ 346072 h 542685"/>
                <a:gd name="connsiteX84" fmla="*/ 127260 w 439291"/>
                <a:gd name="connsiteY84" fmla="*/ 310769 h 542685"/>
                <a:gd name="connsiteX85" fmla="*/ 132851 w 439291"/>
                <a:gd name="connsiteY85" fmla="*/ 308792 h 542685"/>
                <a:gd name="connsiteX86" fmla="*/ 219931 w 439291"/>
                <a:gd name="connsiteY86" fmla="*/ 328740 h 542685"/>
                <a:gd name="connsiteX87" fmla="*/ 306970 w 439291"/>
                <a:gd name="connsiteY87" fmla="*/ 308832 h 542685"/>
                <a:gd name="connsiteX88" fmla="*/ 312621 w 439291"/>
                <a:gd name="connsiteY88" fmla="*/ 310829 h 542685"/>
                <a:gd name="connsiteX89" fmla="*/ 312621 w 439291"/>
                <a:gd name="connsiteY89" fmla="*/ 349866 h 542685"/>
                <a:gd name="connsiteX90" fmla="*/ 312701 w 439291"/>
                <a:gd name="connsiteY90" fmla="*/ 350305 h 542685"/>
                <a:gd name="connsiteX91" fmla="*/ 292873 w 439291"/>
                <a:gd name="connsiteY91" fmla="*/ 383691 h 542685"/>
                <a:gd name="connsiteX92" fmla="*/ 326259 w 439291"/>
                <a:gd name="connsiteY92" fmla="*/ 403519 h 542685"/>
                <a:gd name="connsiteX93" fmla="*/ 346088 w 439291"/>
                <a:gd name="connsiteY93" fmla="*/ 370133 h 542685"/>
                <a:gd name="connsiteX94" fmla="*/ 326259 w 439291"/>
                <a:gd name="connsiteY94" fmla="*/ 350305 h 542685"/>
                <a:gd name="connsiteX95" fmla="*/ 326339 w 439291"/>
                <a:gd name="connsiteY95" fmla="*/ 349866 h 542685"/>
                <a:gd name="connsiteX96" fmla="*/ 326339 w 439291"/>
                <a:gd name="connsiteY96" fmla="*/ 315781 h 542685"/>
                <a:gd name="connsiteX97" fmla="*/ 396745 w 439291"/>
                <a:gd name="connsiteY97" fmla="*/ 353280 h 542685"/>
                <a:gd name="connsiteX98" fmla="*/ 412121 w 439291"/>
                <a:gd name="connsiteY98" fmla="*/ 383651 h 54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39291" h="542685">
                  <a:moveTo>
                    <a:pt x="439576" y="383352"/>
                  </a:moveTo>
                  <a:cubicBezTo>
                    <a:pt x="439217" y="363204"/>
                    <a:pt x="429812" y="344295"/>
                    <a:pt x="413958" y="331835"/>
                  </a:cubicBezTo>
                  <a:cubicBezTo>
                    <a:pt x="388299" y="310849"/>
                    <a:pt x="358128" y="297890"/>
                    <a:pt x="326479" y="286528"/>
                  </a:cubicBezTo>
                  <a:lnTo>
                    <a:pt x="292853" y="272730"/>
                  </a:lnTo>
                  <a:cubicBezTo>
                    <a:pt x="290277" y="271692"/>
                    <a:pt x="288580" y="269196"/>
                    <a:pt x="288580" y="266401"/>
                  </a:cubicBezTo>
                  <a:lnTo>
                    <a:pt x="288580" y="249608"/>
                  </a:lnTo>
                  <a:cubicBezTo>
                    <a:pt x="313659" y="229520"/>
                    <a:pt x="328656" y="199429"/>
                    <a:pt x="329594" y="167301"/>
                  </a:cubicBezTo>
                  <a:lnTo>
                    <a:pt x="347765" y="136131"/>
                  </a:lnTo>
                  <a:cubicBezTo>
                    <a:pt x="350380" y="129941"/>
                    <a:pt x="351438" y="123212"/>
                    <a:pt x="350840" y="116522"/>
                  </a:cubicBezTo>
                  <a:cubicBezTo>
                    <a:pt x="346846" y="71535"/>
                    <a:pt x="319570" y="31939"/>
                    <a:pt x="278975" y="12191"/>
                  </a:cubicBezTo>
                  <a:cubicBezTo>
                    <a:pt x="275701" y="10653"/>
                    <a:pt x="271847" y="10993"/>
                    <a:pt x="268892" y="13090"/>
                  </a:cubicBezTo>
                  <a:lnTo>
                    <a:pt x="261963" y="17902"/>
                  </a:lnTo>
                  <a:lnTo>
                    <a:pt x="254295" y="7418"/>
                  </a:lnTo>
                  <a:cubicBezTo>
                    <a:pt x="251939" y="4104"/>
                    <a:pt x="248385" y="1847"/>
                    <a:pt x="244391" y="1109"/>
                  </a:cubicBezTo>
                  <a:cubicBezTo>
                    <a:pt x="237243" y="-129"/>
                    <a:pt x="230014" y="-749"/>
                    <a:pt x="222766" y="-729"/>
                  </a:cubicBezTo>
                  <a:cubicBezTo>
                    <a:pt x="160926" y="-729"/>
                    <a:pt x="107852" y="43261"/>
                    <a:pt x="96370" y="104002"/>
                  </a:cubicBezTo>
                  <a:lnTo>
                    <a:pt x="96090" y="105500"/>
                  </a:lnTo>
                  <a:cubicBezTo>
                    <a:pt x="92775" y="123332"/>
                    <a:pt x="85867" y="140304"/>
                    <a:pt x="75803" y="155380"/>
                  </a:cubicBezTo>
                  <a:lnTo>
                    <a:pt x="110127" y="155380"/>
                  </a:lnTo>
                  <a:lnTo>
                    <a:pt x="110127" y="164006"/>
                  </a:lnTo>
                  <a:cubicBezTo>
                    <a:pt x="110148" y="197292"/>
                    <a:pt x="125263" y="228762"/>
                    <a:pt x="151261" y="249568"/>
                  </a:cubicBezTo>
                  <a:lnTo>
                    <a:pt x="151261" y="266401"/>
                  </a:lnTo>
                  <a:cubicBezTo>
                    <a:pt x="151261" y="269196"/>
                    <a:pt x="149584" y="271712"/>
                    <a:pt x="147008" y="272770"/>
                  </a:cubicBezTo>
                  <a:lnTo>
                    <a:pt x="113162" y="286648"/>
                  </a:lnTo>
                  <a:cubicBezTo>
                    <a:pt x="81594" y="297950"/>
                    <a:pt x="51563" y="310869"/>
                    <a:pt x="26163" y="331655"/>
                  </a:cubicBezTo>
                  <a:cubicBezTo>
                    <a:pt x="10129" y="344175"/>
                    <a:pt x="605" y="363284"/>
                    <a:pt x="285" y="383651"/>
                  </a:cubicBezTo>
                  <a:lnTo>
                    <a:pt x="285" y="504237"/>
                  </a:lnTo>
                  <a:lnTo>
                    <a:pt x="6395" y="508311"/>
                  </a:lnTo>
                  <a:cubicBezTo>
                    <a:pt x="40061" y="530774"/>
                    <a:pt x="131274" y="541956"/>
                    <a:pt x="221828" y="541956"/>
                  </a:cubicBezTo>
                  <a:cubicBezTo>
                    <a:pt x="313120" y="541956"/>
                    <a:pt x="403774" y="530575"/>
                    <a:pt x="434026" y="507871"/>
                  </a:cubicBezTo>
                  <a:lnTo>
                    <a:pt x="439517" y="503758"/>
                  </a:lnTo>
                  <a:close/>
                  <a:moveTo>
                    <a:pt x="319490" y="363045"/>
                  </a:moveTo>
                  <a:cubicBezTo>
                    <a:pt x="327078" y="363045"/>
                    <a:pt x="333228" y="369195"/>
                    <a:pt x="333228" y="376783"/>
                  </a:cubicBezTo>
                  <a:cubicBezTo>
                    <a:pt x="333228" y="384370"/>
                    <a:pt x="327078" y="390501"/>
                    <a:pt x="319490" y="390501"/>
                  </a:cubicBezTo>
                  <a:cubicBezTo>
                    <a:pt x="311902" y="390501"/>
                    <a:pt x="305773" y="384370"/>
                    <a:pt x="305773" y="376783"/>
                  </a:cubicBezTo>
                  <a:cubicBezTo>
                    <a:pt x="305773" y="369195"/>
                    <a:pt x="311902" y="363045"/>
                    <a:pt x="319490" y="363045"/>
                  </a:cubicBezTo>
                  <a:close/>
                  <a:moveTo>
                    <a:pt x="137564" y="164006"/>
                  </a:moveTo>
                  <a:lnTo>
                    <a:pt x="137564" y="155380"/>
                  </a:lnTo>
                  <a:lnTo>
                    <a:pt x="186025" y="155380"/>
                  </a:lnTo>
                  <a:cubicBezTo>
                    <a:pt x="256591" y="155380"/>
                    <a:pt x="246987" y="99150"/>
                    <a:pt x="277857" y="91103"/>
                  </a:cubicBezTo>
                  <a:cubicBezTo>
                    <a:pt x="286124" y="89526"/>
                    <a:pt x="294650" y="90564"/>
                    <a:pt x="302298" y="94078"/>
                  </a:cubicBezTo>
                  <a:lnTo>
                    <a:pt x="302298" y="164006"/>
                  </a:lnTo>
                  <a:cubicBezTo>
                    <a:pt x="302298" y="209492"/>
                    <a:pt x="265417" y="246373"/>
                    <a:pt x="219931" y="246373"/>
                  </a:cubicBezTo>
                  <a:cubicBezTo>
                    <a:pt x="174445" y="246373"/>
                    <a:pt x="137564" y="209492"/>
                    <a:pt x="137564" y="164006"/>
                  </a:cubicBezTo>
                  <a:close/>
                  <a:moveTo>
                    <a:pt x="219931" y="273829"/>
                  </a:moveTo>
                  <a:cubicBezTo>
                    <a:pt x="234048" y="273829"/>
                    <a:pt x="248046" y="271073"/>
                    <a:pt x="261105" y="265742"/>
                  </a:cubicBezTo>
                  <a:lnTo>
                    <a:pt x="261105" y="266441"/>
                  </a:lnTo>
                  <a:cubicBezTo>
                    <a:pt x="261105" y="277064"/>
                    <a:pt x="266057" y="287087"/>
                    <a:pt x="274482" y="293557"/>
                  </a:cubicBezTo>
                  <a:cubicBezTo>
                    <a:pt x="256791" y="298868"/>
                    <a:pt x="238401" y="301484"/>
                    <a:pt x="219931" y="301284"/>
                  </a:cubicBezTo>
                  <a:cubicBezTo>
                    <a:pt x="201441" y="301464"/>
                    <a:pt x="183050" y="298868"/>
                    <a:pt x="165339" y="293537"/>
                  </a:cubicBezTo>
                  <a:cubicBezTo>
                    <a:pt x="173785" y="287067"/>
                    <a:pt x="178737" y="277044"/>
                    <a:pt x="178757" y="266401"/>
                  </a:cubicBezTo>
                  <a:lnTo>
                    <a:pt x="178757" y="265722"/>
                  </a:lnTo>
                  <a:cubicBezTo>
                    <a:pt x="191816" y="271073"/>
                    <a:pt x="205814" y="273809"/>
                    <a:pt x="219931" y="273829"/>
                  </a:cubicBezTo>
                  <a:close/>
                  <a:moveTo>
                    <a:pt x="412121" y="489401"/>
                  </a:moveTo>
                  <a:cubicBezTo>
                    <a:pt x="351179" y="522547"/>
                    <a:pt x="94393" y="522288"/>
                    <a:pt x="27741" y="488981"/>
                  </a:cubicBezTo>
                  <a:lnTo>
                    <a:pt x="27741" y="383951"/>
                  </a:lnTo>
                  <a:cubicBezTo>
                    <a:pt x="28000" y="371851"/>
                    <a:pt x="33712" y="360509"/>
                    <a:pt x="43296" y="353101"/>
                  </a:cubicBezTo>
                  <a:cubicBezTo>
                    <a:pt x="64521" y="336907"/>
                    <a:pt x="88243" y="324287"/>
                    <a:pt x="113543" y="315741"/>
                  </a:cubicBezTo>
                  <a:lnTo>
                    <a:pt x="113543" y="346052"/>
                  </a:lnTo>
                  <a:cubicBezTo>
                    <a:pt x="86506" y="347849"/>
                    <a:pt x="65520" y="370293"/>
                    <a:pt x="65500" y="397370"/>
                  </a:cubicBezTo>
                  <a:cubicBezTo>
                    <a:pt x="65500" y="400285"/>
                    <a:pt x="66758" y="403060"/>
                    <a:pt x="68934" y="404997"/>
                  </a:cubicBezTo>
                  <a:lnTo>
                    <a:pt x="68934" y="448847"/>
                  </a:lnTo>
                  <a:cubicBezTo>
                    <a:pt x="68955" y="458411"/>
                    <a:pt x="75543" y="466698"/>
                    <a:pt x="84849" y="468854"/>
                  </a:cubicBezTo>
                  <a:cubicBezTo>
                    <a:pt x="88323" y="473367"/>
                    <a:pt x="94772" y="474206"/>
                    <a:pt x="99285" y="470751"/>
                  </a:cubicBezTo>
                  <a:cubicBezTo>
                    <a:pt x="103798" y="467277"/>
                    <a:pt x="104636" y="460807"/>
                    <a:pt x="101162" y="456314"/>
                  </a:cubicBezTo>
                  <a:cubicBezTo>
                    <a:pt x="97708" y="451802"/>
                    <a:pt x="91238" y="450963"/>
                    <a:pt x="86726" y="454417"/>
                  </a:cubicBezTo>
                  <a:cubicBezTo>
                    <a:pt x="86586" y="454537"/>
                    <a:pt x="86426" y="454657"/>
                    <a:pt x="86286" y="454797"/>
                  </a:cubicBezTo>
                  <a:cubicBezTo>
                    <a:pt x="84070" y="453619"/>
                    <a:pt x="82672" y="451343"/>
                    <a:pt x="82652" y="448847"/>
                  </a:cubicBezTo>
                  <a:lnTo>
                    <a:pt x="82652" y="404997"/>
                  </a:lnTo>
                  <a:cubicBezTo>
                    <a:pt x="84828" y="403060"/>
                    <a:pt x="86087" y="400285"/>
                    <a:pt x="86087" y="397370"/>
                  </a:cubicBezTo>
                  <a:cubicBezTo>
                    <a:pt x="86087" y="380317"/>
                    <a:pt x="99905" y="366479"/>
                    <a:pt x="116977" y="366479"/>
                  </a:cubicBezTo>
                  <a:lnTo>
                    <a:pt x="123845" y="366479"/>
                  </a:lnTo>
                  <a:cubicBezTo>
                    <a:pt x="140898" y="366479"/>
                    <a:pt x="154716" y="380317"/>
                    <a:pt x="154716" y="397370"/>
                  </a:cubicBezTo>
                  <a:cubicBezTo>
                    <a:pt x="154736" y="400285"/>
                    <a:pt x="155974" y="403060"/>
                    <a:pt x="158150" y="404997"/>
                  </a:cubicBezTo>
                  <a:lnTo>
                    <a:pt x="158150" y="448847"/>
                  </a:lnTo>
                  <a:cubicBezTo>
                    <a:pt x="158130" y="451343"/>
                    <a:pt x="156733" y="453619"/>
                    <a:pt x="154536" y="454797"/>
                  </a:cubicBezTo>
                  <a:cubicBezTo>
                    <a:pt x="150223" y="451083"/>
                    <a:pt x="143733" y="451562"/>
                    <a:pt x="140020" y="455855"/>
                  </a:cubicBezTo>
                  <a:cubicBezTo>
                    <a:pt x="136285" y="460168"/>
                    <a:pt x="136765" y="466658"/>
                    <a:pt x="141077" y="470372"/>
                  </a:cubicBezTo>
                  <a:cubicBezTo>
                    <a:pt x="145391" y="474086"/>
                    <a:pt x="151880" y="473626"/>
                    <a:pt x="155594" y="469314"/>
                  </a:cubicBezTo>
                  <a:cubicBezTo>
                    <a:pt x="155734" y="469174"/>
                    <a:pt x="155854" y="469014"/>
                    <a:pt x="155974" y="468854"/>
                  </a:cubicBezTo>
                  <a:cubicBezTo>
                    <a:pt x="165279" y="466698"/>
                    <a:pt x="171869" y="458411"/>
                    <a:pt x="171888" y="448847"/>
                  </a:cubicBezTo>
                  <a:lnTo>
                    <a:pt x="171888" y="404997"/>
                  </a:lnTo>
                  <a:cubicBezTo>
                    <a:pt x="174064" y="403060"/>
                    <a:pt x="175302" y="400285"/>
                    <a:pt x="175323" y="397370"/>
                  </a:cubicBezTo>
                  <a:cubicBezTo>
                    <a:pt x="175283" y="370293"/>
                    <a:pt x="154277" y="347869"/>
                    <a:pt x="127260" y="346072"/>
                  </a:cubicBezTo>
                  <a:lnTo>
                    <a:pt x="127260" y="310769"/>
                  </a:lnTo>
                  <a:cubicBezTo>
                    <a:pt x="129137" y="310090"/>
                    <a:pt x="130975" y="309451"/>
                    <a:pt x="132851" y="308792"/>
                  </a:cubicBezTo>
                  <a:cubicBezTo>
                    <a:pt x="152999" y="321372"/>
                    <a:pt x="184768" y="328740"/>
                    <a:pt x="219931" y="328740"/>
                  </a:cubicBezTo>
                  <a:cubicBezTo>
                    <a:pt x="255094" y="328740"/>
                    <a:pt x="286842" y="321372"/>
                    <a:pt x="306970" y="308832"/>
                  </a:cubicBezTo>
                  <a:cubicBezTo>
                    <a:pt x="308867" y="309511"/>
                    <a:pt x="310725" y="310150"/>
                    <a:pt x="312621" y="310829"/>
                  </a:cubicBezTo>
                  <a:lnTo>
                    <a:pt x="312621" y="349866"/>
                  </a:lnTo>
                  <a:cubicBezTo>
                    <a:pt x="312621" y="350026"/>
                    <a:pt x="312701" y="350145"/>
                    <a:pt x="312701" y="350305"/>
                  </a:cubicBezTo>
                  <a:cubicBezTo>
                    <a:pt x="298005" y="354040"/>
                    <a:pt x="289139" y="368995"/>
                    <a:pt x="292873" y="383691"/>
                  </a:cubicBezTo>
                  <a:cubicBezTo>
                    <a:pt x="296627" y="398388"/>
                    <a:pt x="311563" y="407253"/>
                    <a:pt x="326259" y="403519"/>
                  </a:cubicBezTo>
                  <a:cubicBezTo>
                    <a:pt x="340955" y="399766"/>
                    <a:pt x="349841" y="384830"/>
                    <a:pt x="346088" y="370133"/>
                  </a:cubicBezTo>
                  <a:cubicBezTo>
                    <a:pt x="343611" y="360389"/>
                    <a:pt x="336003" y="352781"/>
                    <a:pt x="326259" y="350305"/>
                  </a:cubicBezTo>
                  <a:cubicBezTo>
                    <a:pt x="326259" y="350145"/>
                    <a:pt x="326339" y="350026"/>
                    <a:pt x="326339" y="349866"/>
                  </a:cubicBezTo>
                  <a:lnTo>
                    <a:pt x="326339" y="315781"/>
                  </a:lnTo>
                  <a:cubicBezTo>
                    <a:pt x="351699" y="324347"/>
                    <a:pt x="375480" y="337007"/>
                    <a:pt x="396745" y="353280"/>
                  </a:cubicBezTo>
                  <a:cubicBezTo>
                    <a:pt x="406170" y="360569"/>
                    <a:pt x="411821" y="371731"/>
                    <a:pt x="412121" y="383651"/>
                  </a:cubicBez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7466AEC-FE40-4C2E-81F7-9F4BC0784AA3}"/>
                </a:ext>
              </a:extLst>
            </p:cNvPr>
            <p:cNvSpPr/>
            <p:nvPr/>
          </p:nvSpPr>
          <p:spPr>
            <a:xfrm>
              <a:off x="13017841" y="4489315"/>
              <a:ext cx="13737" cy="13737"/>
            </a:xfrm>
            <a:custGeom>
              <a:avLst/>
              <a:gdLst>
                <a:gd name="connsiteX0" fmla="*/ 14023 w 13737"/>
                <a:gd name="connsiteY0" fmla="*/ 6140 h 13737"/>
                <a:gd name="connsiteX1" fmla="*/ 7154 w 13737"/>
                <a:gd name="connsiteY1" fmla="*/ 13009 h 13737"/>
                <a:gd name="connsiteX2" fmla="*/ 285 w 13737"/>
                <a:gd name="connsiteY2" fmla="*/ 6140 h 13737"/>
                <a:gd name="connsiteX3" fmla="*/ 7154 w 13737"/>
                <a:gd name="connsiteY3" fmla="*/ -729 h 13737"/>
                <a:gd name="connsiteX4" fmla="*/ 14023 w 13737"/>
                <a:gd name="connsiteY4" fmla="*/ 6140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7" h="13737">
                  <a:moveTo>
                    <a:pt x="14023" y="6140"/>
                  </a:moveTo>
                  <a:cubicBezTo>
                    <a:pt x="14023" y="9933"/>
                    <a:pt x="10947" y="13009"/>
                    <a:pt x="7154" y="13009"/>
                  </a:cubicBezTo>
                  <a:cubicBezTo>
                    <a:pt x="3360" y="13009"/>
                    <a:pt x="285" y="9933"/>
                    <a:pt x="285" y="6140"/>
                  </a:cubicBezTo>
                  <a:cubicBezTo>
                    <a:pt x="285" y="2346"/>
                    <a:pt x="3360" y="-729"/>
                    <a:pt x="7154" y="-729"/>
                  </a:cubicBezTo>
                  <a:cubicBezTo>
                    <a:pt x="10947" y="-729"/>
                    <a:pt x="14023" y="2346"/>
                    <a:pt x="14023" y="6140"/>
                  </a:cubicBez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41D1548C-1DEC-E799-CFBE-2A2BD5270A21}"/>
              </a:ext>
            </a:extLst>
          </p:cNvPr>
          <p:cNvSpPr txBox="1"/>
          <p:nvPr/>
        </p:nvSpPr>
        <p:spPr>
          <a:xfrm>
            <a:off x="12640540" y="135913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>
                <a:ln/>
                <a:solidFill>
                  <a:schemeClr val="bg1"/>
                </a:solidFill>
                <a:latin typeface="Raleway ExtraBold"/>
                <a:sym typeface="Raleway ExtraBold"/>
                <a:rtl val="0"/>
              </a:rPr>
              <a:t>PATIENTS</a:t>
            </a:r>
          </a:p>
        </p:txBody>
      </p:sp>
      <p:grpSp>
        <p:nvGrpSpPr>
          <p:cNvPr id="185" name="Graphic 2">
            <a:extLst>
              <a:ext uri="{FF2B5EF4-FFF2-40B4-BE49-F238E27FC236}">
                <a16:creationId xmlns:a16="http://schemas.microsoft.com/office/drawing/2014/main" id="{9BBC4F7E-6B74-C24D-76F6-E984DCE8F7E4}"/>
              </a:ext>
            </a:extLst>
          </p:cNvPr>
          <p:cNvGrpSpPr/>
          <p:nvPr/>
        </p:nvGrpSpPr>
        <p:grpSpPr>
          <a:xfrm>
            <a:off x="13016486" y="1780334"/>
            <a:ext cx="439291" cy="487408"/>
            <a:chOff x="12705505" y="1730211"/>
            <a:chExt cx="439291" cy="487408"/>
          </a:xfrm>
          <a:solidFill>
            <a:srgbClr val="4F6EFB"/>
          </a:solidFill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6E87375-4537-85B4-1F5E-6DB5DF06716D}"/>
                </a:ext>
              </a:extLst>
            </p:cNvPr>
            <p:cNvSpPr/>
            <p:nvPr/>
          </p:nvSpPr>
          <p:spPr>
            <a:xfrm>
              <a:off x="12705505" y="1997974"/>
              <a:ext cx="439291" cy="219645"/>
            </a:xfrm>
            <a:custGeom>
              <a:avLst/>
              <a:gdLst>
                <a:gd name="connsiteX0" fmla="*/ 439576 w 439291"/>
                <a:gd name="connsiteY0" fmla="*/ 109094 h 219645"/>
                <a:gd name="connsiteX1" fmla="*/ 417612 w 439291"/>
                <a:gd name="connsiteY1" fmla="*/ 65165 h 219645"/>
                <a:gd name="connsiteX2" fmla="*/ 310544 w 439291"/>
                <a:gd name="connsiteY2" fmla="*/ 12989 h 219645"/>
                <a:gd name="connsiteX3" fmla="*/ 219931 w 439291"/>
                <a:gd name="connsiteY3" fmla="*/ -729 h 219645"/>
                <a:gd name="connsiteX4" fmla="*/ 129317 w 439291"/>
                <a:gd name="connsiteY4" fmla="*/ 12989 h 219645"/>
                <a:gd name="connsiteX5" fmla="*/ 22250 w 439291"/>
                <a:gd name="connsiteY5" fmla="*/ 65165 h 219645"/>
                <a:gd name="connsiteX6" fmla="*/ 285 w 439291"/>
                <a:gd name="connsiteY6" fmla="*/ 109094 h 219645"/>
                <a:gd name="connsiteX7" fmla="*/ 285 w 439291"/>
                <a:gd name="connsiteY7" fmla="*/ 218917 h 219645"/>
                <a:gd name="connsiteX8" fmla="*/ 439576 w 439291"/>
                <a:gd name="connsiteY8" fmla="*/ 218917 h 21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291" h="219645">
                  <a:moveTo>
                    <a:pt x="439576" y="109094"/>
                  </a:moveTo>
                  <a:cubicBezTo>
                    <a:pt x="439217" y="91882"/>
                    <a:pt x="431150" y="75767"/>
                    <a:pt x="417612" y="65165"/>
                  </a:cubicBezTo>
                  <a:cubicBezTo>
                    <a:pt x="387420" y="40445"/>
                    <a:pt x="348963" y="23971"/>
                    <a:pt x="310544" y="12989"/>
                  </a:cubicBezTo>
                  <a:cubicBezTo>
                    <a:pt x="281172" y="4003"/>
                    <a:pt x="250641" y="-629"/>
                    <a:pt x="219931" y="-729"/>
                  </a:cubicBezTo>
                  <a:cubicBezTo>
                    <a:pt x="189260" y="-210"/>
                    <a:pt x="158789" y="4403"/>
                    <a:pt x="129317" y="12989"/>
                  </a:cubicBezTo>
                  <a:cubicBezTo>
                    <a:pt x="90939" y="24191"/>
                    <a:pt x="54737" y="41822"/>
                    <a:pt x="22250" y="65165"/>
                  </a:cubicBezTo>
                  <a:cubicBezTo>
                    <a:pt x="8712" y="75767"/>
                    <a:pt x="645" y="91882"/>
                    <a:pt x="285" y="109094"/>
                  </a:cubicBezTo>
                  <a:lnTo>
                    <a:pt x="285" y="218917"/>
                  </a:lnTo>
                  <a:lnTo>
                    <a:pt x="439576" y="218917"/>
                  </a:ln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B363ECD-19BF-BCCB-110A-E74726A5D5CB}"/>
                </a:ext>
              </a:extLst>
            </p:cNvPr>
            <p:cNvSpPr/>
            <p:nvPr/>
          </p:nvSpPr>
          <p:spPr>
            <a:xfrm>
              <a:off x="12802665" y="1730211"/>
              <a:ext cx="234953" cy="123611"/>
            </a:xfrm>
            <a:custGeom>
              <a:avLst/>
              <a:gdLst>
                <a:gd name="connsiteX0" fmla="*/ 102183 w 234953"/>
                <a:gd name="connsiteY0" fmla="*/ 100574 h 123611"/>
                <a:gd name="connsiteX1" fmla="*/ 163944 w 234953"/>
                <a:gd name="connsiteY1" fmla="*/ 56164 h 123611"/>
                <a:gd name="connsiteX2" fmla="*/ 163944 w 234953"/>
                <a:gd name="connsiteY2" fmla="*/ 56164 h 123611"/>
                <a:gd name="connsiteX3" fmla="*/ 182893 w 234953"/>
                <a:gd name="connsiteY3" fmla="*/ 63783 h 123611"/>
                <a:gd name="connsiteX4" fmla="*/ 215700 w 234953"/>
                <a:gd name="connsiteY4" fmla="*/ 98583 h 123611"/>
                <a:gd name="connsiteX5" fmla="*/ 231835 w 234953"/>
                <a:gd name="connsiteY5" fmla="*/ 121920 h 123611"/>
                <a:gd name="connsiteX6" fmla="*/ 231835 w 234953"/>
                <a:gd name="connsiteY6" fmla="*/ 121920 h 123611"/>
                <a:gd name="connsiteX7" fmla="*/ 232593 w 234953"/>
                <a:gd name="connsiteY7" fmla="*/ 122882 h 123611"/>
                <a:gd name="connsiteX8" fmla="*/ 232593 w 234953"/>
                <a:gd name="connsiteY8" fmla="*/ 122882 h 123611"/>
                <a:gd name="connsiteX9" fmla="*/ 233492 w 234953"/>
                <a:gd name="connsiteY9" fmla="*/ 79432 h 123611"/>
                <a:gd name="connsiteX10" fmla="*/ 212006 w 234953"/>
                <a:gd name="connsiteY10" fmla="*/ 35365 h 123611"/>
                <a:gd name="connsiteX11" fmla="*/ 175965 w 234953"/>
                <a:gd name="connsiteY11" fmla="*/ 23355 h 123611"/>
                <a:gd name="connsiteX12" fmla="*/ 114044 w 234953"/>
                <a:gd name="connsiteY12" fmla="*/ -669 h 123611"/>
                <a:gd name="connsiteX13" fmla="*/ 26326 w 234953"/>
                <a:gd name="connsiteY13" fmla="*/ 37015 h 123611"/>
                <a:gd name="connsiteX14" fmla="*/ 4920 w 234953"/>
                <a:gd name="connsiteY14" fmla="*/ 96525 h 123611"/>
                <a:gd name="connsiteX15" fmla="*/ 2384 w 234953"/>
                <a:gd name="connsiteY15" fmla="*/ 116636 h 123611"/>
                <a:gd name="connsiteX16" fmla="*/ 13846 w 234953"/>
                <a:gd name="connsiteY16" fmla="*/ 116636 h 123611"/>
                <a:gd name="connsiteX17" fmla="*/ 13846 w 234953"/>
                <a:gd name="connsiteY17" fmla="*/ 116636 h 123611"/>
                <a:gd name="connsiteX18" fmla="*/ 102183 w 234953"/>
                <a:gd name="connsiteY18" fmla="*/ 100574 h 123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4953" h="123611">
                  <a:moveTo>
                    <a:pt x="102183" y="100574"/>
                  </a:moveTo>
                  <a:cubicBezTo>
                    <a:pt x="120015" y="90071"/>
                    <a:pt x="163944" y="56164"/>
                    <a:pt x="163944" y="56164"/>
                  </a:cubicBezTo>
                  <a:lnTo>
                    <a:pt x="163944" y="56164"/>
                  </a:lnTo>
                  <a:cubicBezTo>
                    <a:pt x="170893" y="56765"/>
                    <a:pt x="177482" y="59416"/>
                    <a:pt x="182893" y="63783"/>
                  </a:cubicBezTo>
                  <a:cubicBezTo>
                    <a:pt x="196072" y="73039"/>
                    <a:pt x="207234" y="84879"/>
                    <a:pt x="215700" y="98583"/>
                  </a:cubicBezTo>
                  <a:cubicBezTo>
                    <a:pt x="223328" y="109977"/>
                    <a:pt x="229838" y="119174"/>
                    <a:pt x="231835" y="121920"/>
                  </a:cubicBezTo>
                  <a:lnTo>
                    <a:pt x="231835" y="121920"/>
                  </a:lnTo>
                  <a:lnTo>
                    <a:pt x="232593" y="122882"/>
                  </a:lnTo>
                  <a:lnTo>
                    <a:pt x="232593" y="122882"/>
                  </a:lnTo>
                  <a:cubicBezTo>
                    <a:pt x="236028" y="116017"/>
                    <a:pt x="235888" y="96866"/>
                    <a:pt x="233492" y="79432"/>
                  </a:cubicBezTo>
                  <a:cubicBezTo>
                    <a:pt x="230117" y="55409"/>
                    <a:pt x="227382" y="48271"/>
                    <a:pt x="212006" y="35365"/>
                  </a:cubicBezTo>
                  <a:cubicBezTo>
                    <a:pt x="202202" y="26488"/>
                    <a:pt x="189123" y="22129"/>
                    <a:pt x="175965" y="23355"/>
                  </a:cubicBezTo>
                  <a:cubicBezTo>
                    <a:pt x="158114" y="9495"/>
                    <a:pt x="136588" y="1144"/>
                    <a:pt x="114044" y="-669"/>
                  </a:cubicBezTo>
                  <a:cubicBezTo>
                    <a:pt x="79740" y="-1905"/>
                    <a:pt x="42260" y="16011"/>
                    <a:pt x="26326" y="37015"/>
                  </a:cubicBezTo>
                  <a:cubicBezTo>
                    <a:pt x="2245" y="68588"/>
                    <a:pt x="4920" y="89180"/>
                    <a:pt x="4920" y="96525"/>
                  </a:cubicBezTo>
                  <a:cubicBezTo>
                    <a:pt x="4920" y="103869"/>
                    <a:pt x="-3526" y="116636"/>
                    <a:pt x="2384" y="116636"/>
                  </a:cubicBezTo>
                  <a:cubicBezTo>
                    <a:pt x="6218" y="116636"/>
                    <a:pt x="9992" y="116636"/>
                    <a:pt x="13846" y="116636"/>
                  </a:cubicBezTo>
                  <a:lnTo>
                    <a:pt x="13846" y="116636"/>
                  </a:lnTo>
                  <a:cubicBezTo>
                    <a:pt x="35591" y="116017"/>
                    <a:pt x="79999" y="113615"/>
                    <a:pt x="102183" y="100574"/>
                  </a:cubicBez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AAFC823-8FF3-79C9-D7F9-656369DF22A1}"/>
                </a:ext>
              </a:extLst>
            </p:cNvPr>
            <p:cNvSpPr/>
            <p:nvPr/>
          </p:nvSpPr>
          <p:spPr>
            <a:xfrm>
              <a:off x="12815387" y="1801656"/>
              <a:ext cx="218547" cy="168031"/>
            </a:xfrm>
            <a:custGeom>
              <a:avLst/>
              <a:gdLst>
                <a:gd name="connsiteX0" fmla="*/ 209028 w 218547"/>
                <a:gd name="connsiteY0" fmla="*/ 59466 h 168031"/>
                <a:gd name="connsiteX1" fmla="*/ 191936 w 218547"/>
                <a:gd name="connsiteY1" fmla="*/ 34826 h 168031"/>
                <a:gd name="connsiteX2" fmla="*/ 162483 w 218547"/>
                <a:gd name="connsiteY2" fmla="*/ 3388 h 168031"/>
                <a:gd name="connsiteX3" fmla="*/ 155016 w 218547"/>
                <a:gd name="connsiteY3" fmla="*/ -729 h 168031"/>
                <a:gd name="connsiteX4" fmla="*/ 96391 w 218547"/>
                <a:gd name="connsiteY4" fmla="*/ 40866 h 168031"/>
                <a:gd name="connsiteX5" fmla="*/ 285 w 218547"/>
                <a:gd name="connsiteY5" fmla="*/ 58849 h 168031"/>
                <a:gd name="connsiteX6" fmla="*/ 111466 w 218547"/>
                <a:gd name="connsiteY6" fmla="*/ 167294 h 168031"/>
                <a:gd name="connsiteX7" fmla="*/ 218833 w 218547"/>
                <a:gd name="connsiteY7" fmla="*/ 72920 h 16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547" h="168031">
                  <a:moveTo>
                    <a:pt x="209028" y="59466"/>
                  </a:moveTo>
                  <a:cubicBezTo>
                    <a:pt x="208689" y="58987"/>
                    <a:pt x="201142" y="48484"/>
                    <a:pt x="191936" y="34826"/>
                  </a:cubicBezTo>
                  <a:cubicBezTo>
                    <a:pt x="184388" y="22438"/>
                    <a:pt x="174365" y="11735"/>
                    <a:pt x="162483" y="3388"/>
                  </a:cubicBezTo>
                  <a:cubicBezTo>
                    <a:pt x="160187" y="1707"/>
                    <a:pt x="157672" y="323"/>
                    <a:pt x="155016" y="-729"/>
                  </a:cubicBezTo>
                  <a:cubicBezTo>
                    <a:pt x="142795" y="8536"/>
                    <a:pt x="111346" y="32148"/>
                    <a:pt x="96391" y="40866"/>
                  </a:cubicBezTo>
                  <a:cubicBezTo>
                    <a:pt x="72649" y="54594"/>
                    <a:pt x="29339" y="58232"/>
                    <a:pt x="285" y="58849"/>
                  </a:cubicBezTo>
                  <a:cubicBezTo>
                    <a:pt x="1045" y="119491"/>
                    <a:pt x="50824" y="168053"/>
                    <a:pt x="111466" y="167294"/>
                  </a:cubicBezTo>
                  <a:cubicBezTo>
                    <a:pt x="165638" y="166635"/>
                    <a:pt x="211225" y="126560"/>
                    <a:pt x="218833" y="72920"/>
                  </a:cubicBez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F27C5D0E-B506-9266-ADA2-441077A6CAE6}"/>
              </a:ext>
            </a:extLst>
          </p:cNvPr>
          <p:cNvSpPr txBox="1"/>
          <p:nvPr/>
        </p:nvSpPr>
        <p:spPr>
          <a:xfrm>
            <a:off x="12371236" y="580973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>
                <a:ln/>
                <a:solidFill>
                  <a:schemeClr val="bg1"/>
                </a:solidFill>
                <a:latin typeface="Raleway ExtraBold"/>
                <a:sym typeface="Raleway ExtraBold"/>
                <a:rtl val="0"/>
              </a:rPr>
              <a:t>RESEARCHERS</a:t>
            </a:r>
          </a:p>
        </p:txBody>
      </p:sp>
      <p:grpSp>
        <p:nvGrpSpPr>
          <p:cNvPr id="190" name="Graphic 2">
            <a:extLst>
              <a:ext uri="{FF2B5EF4-FFF2-40B4-BE49-F238E27FC236}">
                <a16:creationId xmlns:a16="http://schemas.microsoft.com/office/drawing/2014/main" id="{EAA19193-C6A3-9A7A-4482-AE1255864234}"/>
              </a:ext>
            </a:extLst>
          </p:cNvPr>
          <p:cNvGrpSpPr/>
          <p:nvPr/>
        </p:nvGrpSpPr>
        <p:grpSpPr>
          <a:xfrm>
            <a:off x="13019697" y="6278418"/>
            <a:ext cx="462662" cy="583419"/>
            <a:chOff x="13019697" y="6278418"/>
            <a:chExt cx="462662" cy="583419"/>
          </a:xfrm>
          <a:solidFill>
            <a:srgbClr val="4F6EFB"/>
          </a:solidFill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8000FE8-08B2-7315-0705-A8AE31D5CB32}"/>
                </a:ext>
              </a:extLst>
            </p:cNvPr>
            <p:cNvSpPr/>
            <p:nvPr/>
          </p:nvSpPr>
          <p:spPr>
            <a:xfrm>
              <a:off x="13019697" y="6278418"/>
              <a:ext cx="462662" cy="542924"/>
            </a:xfrm>
            <a:custGeom>
              <a:avLst/>
              <a:gdLst>
                <a:gd name="connsiteX0" fmla="*/ 329422 w 462662"/>
                <a:gd name="connsiteY0" fmla="*/ 312266 h 542924"/>
                <a:gd name="connsiteX1" fmla="*/ 408354 w 462662"/>
                <a:gd name="connsiteY1" fmla="*/ 352761 h 542924"/>
                <a:gd name="connsiteX2" fmla="*/ 423470 w 462662"/>
                <a:gd name="connsiteY2" fmla="*/ 383651 h 542924"/>
                <a:gd name="connsiteX3" fmla="*/ 435810 w 462662"/>
                <a:gd name="connsiteY3" fmla="*/ 490039 h 542924"/>
                <a:gd name="connsiteX4" fmla="*/ 430318 w 462662"/>
                <a:gd name="connsiteY4" fmla="*/ 502399 h 542924"/>
                <a:gd name="connsiteX5" fmla="*/ 430318 w 462662"/>
                <a:gd name="connsiteY5" fmla="*/ 502399 h 542924"/>
                <a:gd name="connsiteX6" fmla="*/ 393258 w 462662"/>
                <a:gd name="connsiteY6" fmla="*/ 520231 h 542924"/>
                <a:gd name="connsiteX7" fmla="*/ 393258 w 462662"/>
                <a:gd name="connsiteY7" fmla="*/ 542195 h 542924"/>
                <a:gd name="connsiteX8" fmla="*/ 411789 w 462662"/>
                <a:gd name="connsiteY8" fmla="*/ 542195 h 542924"/>
                <a:gd name="connsiteX9" fmla="*/ 445435 w 462662"/>
                <a:gd name="connsiteY9" fmla="*/ 525043 h 542924"/>
                <a:gd name="connsiteX10" fmla="*/ 445435 w 462662"/>
                <a:gd name="connsiteY10" fmla="*/ 525043 h 542924"/>
                <a:gd name="connsiteX11" fmla="*/ 462587 w 462662"/>
                <a:gd name="connsiteY11" fmla="*/ 486605 h 542924"/>
                <a:gd name="connsiteX12" fmla="*/ 451604 w 462662"/>
                <a:gd name="connsiteY12" fmla="*/ 382952 h 542924"/>
                <a:gd name="connsiteX13" fmla="*/ 426205 w 462662"/>
                <a:gd name="connsiteY13" fmla="*/ 332174 h 542924"/>
                <a:gd name="connsiteX14" fmla="*/ 339026 w 462662"/>
                <a:gd name="connsiteY14" fmla="*/ 286867 h 542924"/>
                <a:gd name="connsiteX15" fmla="*/ 305400 w 462662"/>
                <a:gd name="connsiteY15" fmla="*/ 273130 h 542924"/>
                <a:gd name="connsiteX16" fmla="*/ 301287 w 462662"/>
                <a:gd name="connsiteY16" fmla="*/ 266959 h 542924"/>
                <a:gd name="connsiteX17" fmla="*/ 301287 w 462662"/>
                <a:gd name="connsiteY17" fmla="*/ 250486 h 542924"/>
                <a:gd name="connsiteX18" fmla="*/ 342460 w 462662"/>
                <a:gd name="connsiteY18" fmla="*/ 164684 h 542924"/>
                <a:gd name="connsiteX19" fmla="*/ 342460 w 462662"/>
                <a:gd name="connsiteY19" fmla="*/ 139984 h 542924"/>
                <a:gd name="connsiteX20" fmla="*/ 356199 w 462662"/>
                <a:gd name="connsiteY20" fmla="*/ 144097 h 542924"/>
                <a:gd name="connsiteX21" fmla="*/ 344537 w 462662"/>
                <a:gd name="connsiteY21" fmla="*/ 109773 h 542924"/>
                <a:gd name="connsiteX22" fmla="*/ 341103 w 462662"/>
                <a:gd name="connsiteY22" fmla="*/ 95356 h 542924"/>
                <a:gd name="connsiteX23" fmla="*/ 280001 w 462662"/>
                <a:gd name="connsiteY23" fmla="*/ 11611 h 542924"/>
                <a:gd name="connsiteX24" fmla="*/ 271075 w 462662"/>
                <a:gd name="connsiteY24" fmla="*/ 12310 h 542924"/>
                <a:gd name="connsiteX25" fmla="*/ 264906 w 462662"/>
                <a:gd name="connsiteY25" fmla="*/ 17122 h 542924"/>
                <a:gd name="connsiteX26" fmla="*/ 258037 w 462662"/>
                <a:gd name="connsiteY26" fmla="*/ 7498 h 542924"/>
                <a:gd name="connsiteX27" fmla="*/ 249810 w 462662"/>
                <a:gd name="connsiteY27" fmla="*/ 1328 h 542924"/>
                <a:gd name="connsiteX28" fmla="*/ 231280 w 462662"/>
                <a:gd name="connsiteY28" fmla="*/ -729 h 542924"/>
                <a:gd name="connsiteX29" fmla="*/ 122136 w 462662"/>
                <a:gd name="connsiteY29" fmla="*/ 97413 h 542924"/>
                <a:gd name="connsiteX30" fmla="*/ 122136 w 462662"/>
                <a:gd name="connsiteY30" fmla="*/ 102225 h 542924"/>
                <a:gd name="connsiteX31" fmla="*/ 122136 w 462662"/>
                <a:gd name="connsiteY31" fmla="*/ 102225 h 542924"/>
                <a:gd name="connsiteX32" fmla="*/ 122136 w 462662"/>
                <a:gd name="connsiteY32" fmla="*/ 113886 h 542924"/>
                <a:gd name="connsiteX33" fmla="*/ 113210 w 462662"/>
                <a:gd name="connsiteY33" fmla="*/ 157136 h 542924"/>
                <a:gd name="connsiteX34" fmla="*/ 101549 w 462662"/>
                <a:gd name="connsiteY34" fmla="*/ 184592 h 542924"/>
                <a:gd name="connsiteX35" fmla="*/ 123514 w 462662"/>
                <a:gd name="connsiteY35" fmla="*/ 178422 h 542924"/>
                <a:gd name="connsiteX36" fmla="*/ 163310 w 462662"/>
                <a:gd name="connsiteY36" fmla="*/ 249108 h 542924"/>
                <a:gd name="connsiteX37" fmla="*/ 163310 w 462662"/>
                <a:gd name="connsiteY37" fmla="*/ 266280 h 542924"/>
                <a:gd name="connsiteX38" fmla="*/ 159196 w 462662"/>
                <a:gd name="connsiteY38" fmla="*/ 272450 h 542924"/>
                <a:gd name="connsiteX39" fmla="*/ 125571 w 462662"/>
                <a:gd name="connsiteY39" fmla="*/ 286169 h 542924"/>
                <a:gd name="connsiteX40" fmla="*/ 38391 w 462662"/>
                <a:gd name="connsiteY40" fmla="*/ 331475 h 542924"/>
                <a:gd name="connsiteX41" fmla="*/ 12313 w 462662"/>
                <a:gd name="connsiteY41" fmla="*/ 382273 h 542924"/>
                <a:gd name="connsiteX42" fmla="*/ 652 w 462662"/>
                <a:gd name="connsiteY42" fmla="*/ 486605 h 542924"/>
                <a:gd name="connsiteX43" fmla="*/ 17804 w 462662"/>
                <a:gd name="connsiteY43" fmla="*/ 525043 h 542924"/>
                <a:gd name="connsiteX44" fmla="*/ 51430 w 462662"/>
                <a:gd name="connsiteY44" fmla="*/ 542195 h 542924"/>
                <a:gd name="connsiteX45" fmla="*/ 70659 w 462662"/>
                <a:gd name="connsiteY45" fmla="*/ 542195 h 542924"/>
                <a:gd name="connsiteX46" fmla="*/ 70659 w 462662"/>
                <a:gd name="connsiteY46" fmla="*/ 520929 h 542924"/>
                <a:gd name="connsiteX47" fmla="*/ 33599 w 462662"/>
                <a:gd name="connsiteY47" fmla="*/ 503078 h 542924"/>
                <a:gd name="connsiteX48" fmla="*/ 28108 w 462662"/>
                <a:gd name="connsiteY48" fmla="*/ 490718 h 542924"/>
                <a:gd name="connsiteX49" fmla="*/ 39769 w 462662"/>
                <a:gd name="connsiteY49" fmla="*/ 385009 h 542924"/>
                <a:gd name="connsiteX50" fmla="*/ 39769 w 462662"/>
                <a:gd name="connsiteY50" fmla="*/ 383651 h 542924"/>
                <a:gd name="connsiteX51" fmla="*/ 55564 w 462662"/>
                <a:gd name="connsiteY51" fmla="*/ 352761 h 542924"/>
                <a:gd name="connsiteX52" fmla="*/ 134496 w 462662"/>
                <a:gd name="connsiteY52" fmla="*/ 312266 h 542924"/>
                <a:gd name="connsiteX53" fmla="*/ 145478 w 462662"/>
                <a:gd name="connsiteY53" fmla="*/ 308832 h 542924"/>
                <a:gd name="connsiteX54" fmla="*/ 231959 w 462662"/>
                <a:gd name="connsiteY54" fmla="*/ 328740 h 542924"/>
                <a:gd name="connsiteX55" fmla="*/ 319138 w 462662"/>
                <a:gd name="connsiteY55" fmla="*/ 308832 h 542924"/>
                <a:gd name="connsiteX56" fmla="*/ 329422 w 462662"/>
                <a:gd name="connsiteY56" fmla="*/ 312266 h 542924"/>
                <a:gd name="connsiteX57" fmla="*/ 149592 w 462662"/>
                <a:gd name="connsiteY57" fmla="*/ 170175 h 542924"/>
                <a:gd name="connsiteX58" fmla="*/ 293739 w 462662"/>
                <a:gd name="connsiteY58" fmla="*/ 88487 h 542924"/>
                <a:gd name="connsiteX59" fmla="*/ 314326 w 462662"/>
                <a:gd name="connsiteY59" fmla="*/ 115963 h 542924"/>
                <a:gd name="connsiteX60" fmla="*/ 314326 w 462662"/>
                <a:gd name="connsiteY60" fmla="*/ 164005 h 542924"/>
                <a:gd name="connsiteX61" fmla="*/ 231959 w 462662"/>
                <a:gd name="connsiteY61" fmla="*/ 246372 h 542924"/>
                <a:gd name="connsiteX62" fmla="*/ 149592 w 462662"/>
                <a:gd name="connsiteY62" fmla="*/ 170175 h 542924"/>
                <a:gd name="connsiteX63" fmla="*/ 177047 w 462662"/>
                <a:gd name="connsiteY63" fmla="*/ 293736 h 542924"/>
                <a:gd name="connsiteX64" fmla="*/ 190785 w 462662"/>
                <a:gd name="connsiteY64" fmla="*/ 266280 h 542924"/>
                <a:gd name="connsiteX65" fmla="*/ 190785 w 462662"/>
                <a:gd name="connsiteY65" fmla="*/ 265582 h 542924"/>
                <a:gd name="connsiteX66" fmla="*/ 273133 w 462662"/>
                <a:gd name="connsiteY66" fmla="*/ 265582 h 542924"/>
                <a:gd name="connsiteX67" fmla="*/ 273133 w 462662"/>
                <a:gd name="connsiteY67" fmla="*/ 266280 h 542924"/>
                <a:gd name="connsiteX68" fmla="*/ 286192 w 462662"/>
                <a:gd name="connsiteY68" fmla="*/ 293736 h 542924"/>
                <a:gd name="connsiteX69" fmla="*/ 231280 w 462662"/>
                <a:gd name="connsiteY69" fmla="*/ 301284 h 542924"/>
                <a:gd name="connsiteX70" fmla="*/ 177047 w 462662"/>
                <a:gd name="connsiteY70" fmla="*/ 293736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62662" h="542924">
                  <a:moveTo>
                    <a:pt x="329422" y="312266"/>
                  </a:moveTo>
                  <a:cubicBezTo>
                    <a:pt x="358255" y="322550"/>
                    <a:pt x="385711" y="334231"/>
                    <a:pt x="408354" y="352761"/>
                  </a:cubicBezTo>
                  <a:cubicBezTo>
                    <a:pt x="417979" y="360309"/>
                    <a:pt x="423470" y="371291"/>
                    <a:pt x="423470" y="383651"/>
                  </a:cubicBezTo>
                  <a:lnTo>
                    <a:pt x="435810" y="490039"/>
                  </a:lnTo>
                  <a:cubicBezTo>
                    <a:pt x="436509" y="494832"/>
                    <a:pt x="434452" y="499644"/>
                    <a:pt x="430318" y="502399"/>
                  </a:cubicBezTo>
                  <a:lnTo>
                    <a:pt x="430318" y="502399"/>
                  </a:lnTo>
                  <a:cubicBezTo>
                    <a:pt x="418658" y="509947"/>
                    <a:pt x="406298" y="516117"/>
                    <a:pt x="393258" y="520231"/>
                  </a:cubicBezTo>
                  <a:lnTo>
                    <a:pt x="393258" y="542195"/>
                  </a:lnTo>
                  <a:lnTo>
                    <a:pt x="411789" y="542195"/>
                  </a:lnTo>
                  <a:cubicBezTo>
                    <a:pt x="423470" y="537403"/>
                    <a:pt x="435131" y="531912"/>
                    <a:pt x="445435" y="525043"/>
                  </a:cubicBezTo>
                  <a:lnTo>
                    <a:pt x="445435" y="525043"/>
                  </a:lnTo>
                  <a:cubicBezTo>
                    <a:pt x="457774" y="516797"/>
                    <a:pt x="464643" y="501701"/>
                    <a:pt x="462587" y="486605"/>
                  </a:cubicBezTo>
                  <a:lnTo>
                    <a:pt x="451604" y="382952"/>
                  </a:lnTo>
                  <a:cubicBezTo>
                    <a:pt x="450926" y="363045"/>
                    <a:pt x="442000" y="344514"/>
                    <a:pt x="426205" y="332174"/>
                  </a:cubicBezTo>
                  <a:cubicBezTo>
                    <a:pt x="400807" y="310888"/>
                    <a:pt x="370615" y="297849"/>
                    <a:pt x="339026" y="286867"/>
                  </a:cubicBezTo>
                  <a:lnTo>
                    <a:pt x="305400" y="273130"/>
                  </a:lnTo>
                  <a:cubicBezTo>
                    <a:pt x="302665" y="271771"/>
                    <a:pt x="301287" y="269715"/>
                    <a:pt x="301287" y="266959"/>
                  </a:cubicBezTo>
                  <a:lnTo>
                    <a:pt x="301287" y="250486"/>
                  </a:lnTo>
                  <a:cubicBezTo>
                    <a:pt x="327364" y="229899"/>
                    <a:pt x="342460" y="198310"/>
                    <a:pt x="342460" y="164684"/>
                  </a:cubicBezTo>
                  <a:lnTo>
                    <a:pt x="342460" y="139984"/>
                  </a:lnTo>
                  <a:cubicBezTo>
                    <a:pt x="346594" y="142720"/>
                    <a:pt x="351386" y="143399"/>
                    <a:pt x="356199" y="144097"/>
                  </a:cubicBezTo>
                  <a:lnTo>
                    <a:pt x="344537" y="109773"/>
                  </a:lnTo>
                  <a:cubicBezTo>
                    <a:pt x="343159" y="104980"/>
                    <a:pt x="341782" y="100168"/>
                    <a:pt x="341103" y="95356"/>
                  </a:cubicBezTo>
                  <a:cubicBezTo>
                    <a:pt x="335612" y="56239"/>
                    <a:pt x="312270" y="28783"/>
                    <a:pt x="280001" y="11611"/>
                  </a:cubicBezTo>
                  <a:cubicBezTo>
                    <a:pt x="277266" y="10253"/>
                    <a:pt x="273832" y="10253"/>
                    <a:pt x="271075" y="12310"/>
                  </a:cubicBezTo>
                  <a:lnTo>
                    <a:pt x="264906" y="17122"/>
                  </a:lnTo>
                  <a:lnTo>
                    <a:pt x="258037" y="7498"/>
                  </a:lnTo>
                  <a:cubicBezTo>
                    <a:pt x="255980" y="4762"/>
                    <a:pt x="253245" y="2007"/>
                    <a:pt x="249810" y="1328"/>
                  </a:cubicBezTo>
                  <a:cubicBezTo>
                    <a:pt x="243620" y="-50"/>
                    <a:pt x="237450" y="-729"/>
                    <a:pt x="231280" y="-729"/>
                  </a:cubicBezTo>
                  <a:cubicBezTo>
                    <a:pt x="177047" y="-729"/>
                    <a:pt x="131741" y="41822"/>
                    <a:pt x="122136" y="97413"/>
                  </a:cubicBezTo>
                  <a:lnTo>
                    <a:pt x="122136" y="102225"/>
                  </a:lnTo>
                  <a:lnTo>
                    <a:pt x="122136" y="102225"/>
                  </a:lnTo>
                  <a:lnTo>
                    <a:pt x="122136" y="113886"/>
                  </a:lnTo>
                  <a:cubicBezTo>
                    <a:pt x="122136" y="129002"/>
                    <a:pt x="119381" y="143399"/>
                    <a:pt x="113210" y="157136"/>
                  </a:cubicBezTo>
                  <a:lnTo>
                    <a:pt x="101549" y="184592"/>
                  </a:lnTo>
                  <a:cubicBezTo>
                    <a:pt x="101549" y="184592"/>
                    <a:pt x="109776" y="182535"/>
                    <a:pt x="123514" y="178422"/>
                  </a:cubicBezTo>
                  <a:cubicBezTo>
                    <a:pt x="126948" y="206557"/>
                    <a:pt x="141345" y="231956"/>
                    <a:pt x="163310" y="249108"/>
                  </a:cubicBezTo>
                  <a:lnTo>
                    <a:pt x="163310" y="266280"/>
                  </a:lnTo>
                  <a:cubicBezTo>
                    <a:pt x="163310" y="269016"/>
                    <a:pt x="161952" y="271771"/>
                    <a:pt x="159196" y="272450"/>
                  </a:cubicBezTo>
                  <a:lnTo>
                    <a:pt x="125571" y="286169"/>
                  </a:lnTo>
                  <a:cubicBezTo>
                    <a:pt x="94002" y="297151"/>
                    <a:pt x="63790" y="310209"/>
                    <a:pt x="38391" y="331475"/>
                  </a:cubicBezTo>
                  <a:cubicBezTo>
                    <a:pt x="22617" y="343835"/>
                    <a:pt x="12992" y="362365"/>
                    <a:pt x="12313" y="382273"/>
                  </a:cubicBezTo>
                  <a:lnTo>
                    <a:pt x="652" y="486605"/>
                  </a:lnTo>
                  <a:cubicBezTo>
                    <a:pt x="-1425" y="501701"/>
                    <a:pt x="5444" y="516797"/>
                    <a:pt x="17804" y="525043"/>
                  </a:cubicBezTo>
                  <a:cubicBezTo>
                    <a:pt x="28108" y="531912"/>
                    <a:pt x="39769" y="537403"/>
                    <a:pt x="51430" y="542195"/>
                  </a:cubicBezTo>
                  <a:lnTo>
                    <a:pt x="70659" y="542195"/>
                  </a:lnTo>
                  <a:lnTo>
                    <a:pt x="70659" y="520929"/>
                  </a:lnTo>
                  <a:cubicBezTo>
                    <a:pt x="57620" y="516117"/>
                    <a:pt x="45260" y="510626"/>
                    <a:pt x="33599" y="503078"/>
                  </a:cubicBezTo>
                  <a:cubicBezTo>
                    <a:pt x="29465" y="500343"/>
                    <a:pt x="27409" y="495531"/>
                    <a:pt x="28108" y="490718"/>
                  </a:cubicBezTo>
                  <a:lnTo>
                    <a:pt x="39769" y="385009"/>
                  </a:lnTo>
                  <a:lnTo>
                    <a:pt x="39769" y="383651"/>
                  </a:lnTo>
                  <a:cubicBezTo>
                    <a:pt x="39769" y="371291"/>
                    <a:pt x="45939" y="360309"/>
                    <a:pt x="55564" y="352761"/>
                  </a:cubicBezTo>
                  <a:cubicBezTo>
                    <a:pt x="78207" y="334231"/>
                    <a:pt x="105662" y="322550"/>
                    <a:pt x="134496" y="312266"/>
                  </a:cubicBezTo>
                  <a:lnTo>
                    <a:pt x="145478" y="308832"/>
                  </a:lnTo>
                  <a:cubicBezTo>
                    <a:pt x="165386" y="321192"/>
                    <a:pt x="196956" y="328740"/>
                    <a:pt x="231959" y="328740"/>
                  </a:cubicBezTo>
                  <a:cubicBezTo>
                    <a:pt x="266962" y="328740"/>
                    <a:pt x="298531" y="321192"/>
                    <a:pt x="319138" y="308832"/>
                  </a:cubicBezTo>
                  <a:lnTo>
                    <a:pt x="329422" y="312266"/>
                  </a:lnTo>
                  <a:close/>
                  <a:moveTo>
                    <a:pt x="149592" y="170175"/>
                  </a:moveTo>
                  <a:cubicBezTo>
                    <a:pt x="196257" y="154381"/>
                    <a:pt x="263528" y="126945"/>
                    <a:pt x="293739" y="88487"/>
                  </a:cubicBezTo>
                  <a:cubicBezTo>
                    <a:pt x="299909" y="98112"/>
                    <a:pt x="306779" y="107037"/>
                    <a:pt x="314326" y="115963"/>
                  </a:cubicBezTo>
                  <a:lnTo>
                    <a:pt x="314326" y="164005"/>
                  </a:lnTo>
                  <a:cubicBezTo>
                    <a:pt x="314326" y="209293"/>
                    <a:pt x="277266" y="246372"/>
                    <a:pt x="231959" y="246372"/>
                  </a:cubicBezTo>
                  <a:cubicBezTo>
                    <a:pt x="188708" y="246372"/>
                    <a:pt x="153027" y="213426"/>
                    <a:pt x="149592" y="170175"/>
                  </a:cubicBezTo>
                  <a:close/>
                  <a:moveTo>
                    <a:pt x="177047" y="293736"/>
                  </a:moveTo>
                  <a:cubicBezTo>
                    <a:pt x="185274" y="287546"/>
                    <a:pt x="190785" y="277263"/>
                    <a:pt x="190785" y="266280"/>
                  </a:cubicBezTo>
                  <a:lnTo>
                    <a:pt x="190785" y="265582"/>
                  </a:lnTo>
                  <a:cubicBezTo>
                    <a:pt x="216863" y="276564"/>
                    <a:pt x="247055" y="276564"/>
                    <a:pt x="273133" y="265582"/>
                  </a:cubicBezTo>
                  <a:lnTo>
                    <a:pt x="273133" y="266280"/>
                  </a:lnTo>
                  <a:cubicBezTo>
                    <a:pt x="273133" y="276564"/>
                    <a:pt x="277944" y="286867"/>
                    <a:pt x="286192" y="293736"/>
                  </a:cubicBezTo>
                  <a:cubicBezTo>
                    <a:pt x="268341" y="299227"/>
                    <a:pt x="249810" y="301963"/>
                    <a:pt x="231280" y="301284"/>
                  </a:cubicBezTo>
                  <a:cubicBezTo>
                    <a:pt x="213429" y="301284"/>
                    <a:pt x="194898" y="298528"/>
                    <a:pt x="177047" y="293736"/>
                  </a:cubicBez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12826F5-3226-54E3-D76B-3E09B61A6035}"/>
                </a:ext>
              </a:extLst>
            </p:cNvPr>
            <p:cNvSpPr/>
            <p:nvPr/>
          </p:nvSpPr>
          <p:spPr>
            <a:xfrm>
              <a:off x="13051634" y="6647702"/>
              <a:ext cx="400173" cy="214135"/>
            </a:xfrm>
            <a:custGeom>
              <a:avLst/>
              <a:gdLst>
                <a:gd name="connsiteX0" fmla="*/ 348283 w 400173"/>
                <a:gd name="connsiteY0" fmla="*/ 16424 h 214135"/>
                <a:gd name="connsiteX1" fmla="*/ 331131 w 400173"/>
                <a:gd name="connsiteY1" fmla="*/ -729 h 214135"/>
                <a:gd name="connsiteX2" fmla="*/ 331131 w 400173"/>
                <a:gd name="connsiteY2" fmla="*/ -729 h 214135"/>
                <a:gd name="connsiteX3" fmla="*/ 69613 w 400173"/>
                <a:gd name="connsiteY3" fmla="*/ -729 h 214135"/>
                <a:gd name="connsiteX4" fmla="*/ 52440 w 400173"/>
                <a:gd name="connsiteY4" fmla="*/ 16424 h 214135"/>
                <a:gd name="connsiteX5" fmla="*/ 52440 w 400173"/>
                <a:gd name="connsiteY5" fmla="*/ 16424 h 214135"/>
                <a:gd name="connsiteX6" fmla="*/ 52440 w 400173"/>
                <a:gd name="connsiteY6" fmla="*/ 187328 h 214135"/>
                <a:gd name="connsiteX7" fmla="*/ 285 w 400173"/>
                <a:gd name="connsiteY7" fmla="*/ 187328 h 214135"/>
                <a:gd name="connsiteX8" fmla="*/ 285 w 400173"/>
                <a:gd name="connsiteY8" fmla="*/ 196254 h 214135"/>
                <a:gd name="connsiteX9" fmla="*/ 17437 w 400173"/>
                <a:gd name="connsiteY9" fmla="*/ 213406 h 214135"/>
                <a:gd name="connsiteX10" fmla="*/ 383286 w 400173"/>
                <a:gd name="connsiteY10" fmla="*/ 213406 h 214135"/>
                <a:gd name="connsiteX11" fmla="*/ 400459 w 400173"/>
                <a:gd name="connsiteY11" fmla="*/ 196254 h 214135"/>
                <a:gd name="connsiteX12" fmla="*/ 400459 w 400173"/>
                <a:gd name="connsiteY12" fmla="*/ 187328 h 214135"/>
                <a:gd name="connsiteX13" fmla="*/ 348283 w 400173"/>
                <a:gd name="connsiteY13" fmla="*/ 187328 h 214135"/>
                <a:gd name="connsiteX14" fmla="*/ 348283 w 400173"/>
                <a:gd name="connsiteY14" fmla="*/ 16424 h 214135"/>
                <a:gd name="connsiteX15" fmla="*/ 164320 w 400173"/>
                <a:gd name="connsiteY15" fmla="*/ 129681 h 214135"/>
                <a:gd name="connsiteX16" fmla="*/ 154716 w 400173"/>
                <a:gd name="connsiteY16" fmla="*/ 139285 h 214135"/>
                <a:gd name="connsiteX17" fmla="*/ 116278 w 400173"/>
                <a:gd name="connsiteY17" fmla="*/ 100847 h 214135"/>
                <a:gd name="connsiteX18" fmla="*/ 154716 w 400173"/>
                <a:gd name="connsiteY18" fmla="*/ 62409 h 214135"/>
                <a:gd name="connsiteX19" fmla="*/ 164320 w 400173"/>
                <a:gd name="connsiteY19" fmla="*/ 72014 h 214135"/>
                <a:gd name="connsiteX20" fmla="*/ 135506 w 400173"/>
                <a:gd name="connsiteY20" fmla="*/ 100847 h 214135"/>
                <a:gd name="connsiteX21" fmla="*/ 164320 w 400173"/>
                <a:gd name="connsiteY21" fmla="*/ 129681 h 214135"/>
                <a:gd name="connsiteX22" fmla="*/ 190418 w 400173"/>
                <a:gd name="connsiteY22" fmla="*/ 144097 h 214135"/>
                <a:gd name="connsiteX23" fmla="*/ 178058 w 400173"/>
                <a:gd name="connsiteY23" fmla="*/ 138606 h 214135"/>
                <a:gd name="connsiteX24" fmla="*/ 210326 w 400173"/>
                <a:gd name="connsiteY24" fmla="*/ 61032 h 214135"/>
                <a:gd name="connsiteX25" fmla="*/ 222666 w 400173"/>
                <a:gd name="connsiteY25" fmla="*/ 66523 h 214135"/>
                <a:gd name="connsiteX26" fmla="*/ 190418 w 400173"/>
                <a:gd name="connsiteY26" fmla="*/ 144097 h 214135"/>
                <a:gd name="connsiteX27" fmla="*/ 245329 w 400173"/>
                <a:gd name="connsiteY27" fmla="*/ 139964 h 214135"/>
                <a:gd name="connsiteX28" fmla="*/ 235725 w 400173"/>
                <a:gd name="connsiteY28" fmla="*/ 130360 h 214135"/>
                <a:gd name="connsiteX29" fmla="*/ 264538 w 400173"/>
                <a:gd name="connsiteY29" fmla="*/ 101526 h 214135"/>
                <a:gd name="connsiteX30" fmla="*/ 235725 w 400173"/>
                <a:gd name="connsiteY30" fmla="*/ 72713 h 214135"/>
                <a:gd name="connsiteX31" fmla="*/ 245329 w 400173"/>
                <a:gd name="connsiteY31" fmla="*/ 63088 h 214135"/>
                <a:gd name="connsiteX32" fmla="*/ 283767 w 400173"/>
                <a:gd name="connsiteY32" fmla="*/ 101526 h 214135"/>
                <a:gd name="connsiteX33" fmla="*/ 245329 w 400173"/>
                <a:gd name="connsiteY33" fmla="*/ 139964 h 21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00173" h="214135">
                  <a:moveTo>
                    <a:pt x="348283" y="16424"/>
                  </a:moveTo>
                  <a:cubicBezTo>
                    <a:pt x="348283" y="6819"/>
                    <a:pt x="340736" y="-729"/>
                    <a:pt x="331131" y="-729"/>
                  </a:cubicBezTo>
                  <a:lnTo>
                    <a:pt x="331131" y="-729"/>
                  </a:lnTo>
                  <a:lnTo>
                    <a:pt x="69613" y="-729"/>
                  </a:lnTo>
                  <a:cubicBezTo>
                    <a:pt x="60008" y="-729"/>
                    <a:pt x="52440" y="6819"/>
                    <a:pt x="52440" y="16424"/>
                  </a:cubicBezTo>
                  <a:lnTo>
                    <a:pt x="52440" y="16424"/>
                  </a:lnTo>
                  <a:lnTo>
                    <a:pt x="52440" y="187328"/>
                  </a:lnTo>
                  <a:lnTo>
                    <a:pt x="285" y="187328"/>
                  </a:lnTo>
                  <a:lnTo>
                    <a:pt x="285" y="196254"/>
                  </a:lnTo>
                  <a:cubicBezTo>
                    <a:pt x="285" y="205858"/>
                    <a:pt x="7832" y="213406"/>
                    <a:pt x="17437" y="213406"/>
                  </a:cubicBezTo>
                  <a:lnTo>
                    <a:pt x="383286" y="213406"/>
                  </a:lnTo>
                  <a:cubicBezTo>
                    <a:pt x="392891" y="213406"/>
                    <a:pt x="400459" y="205858"/>
                    <a:pt x="400459" y="196254"/>
                  </a:cubicBezTo>
                  <a:lnTo>
                    <a:pt x="400459" y="187328"/>
                  </a:lnTo>
                  <a:lnTo>
                    <a:pt x="348283" y="187328"/>
                  </a:lnTo>
                  <a:lnTo>
                    <a:pt x="348283" y="16424"/>
                  </a:lnTo>
                  <a:close/>
                  <a:moveTo>
                    <a:pt x="164320" y="129681"/>
                  </a:moveTo>
                  <a:lnTo>
                    <a:pt x="154716" y="139285"/>
                  </a:lnTo>
                  <a:lnTo>
                    <a:pt x="116278" y="100847"/>
                  </a:lnTo>
                  <a:lnTo>
                    <a:pt x="154716" y="62409"/>
                  </a:lnTo>
                  <a:lnTo>
                    <a:pt x="164320" y="72014"/>
                  </a:lnTo>
                  <a:lnTo>
                    <a:pt x="135506" y="100847"/>
                  </a:lnTo>
                  <a:lnTo>
                    <a:pt x="164320" y="129681"/>
                  </a:lnTo>
                  <a:close/>
                  <a:moveTo>
                    <a:pt x="190418" y="144097"/>
                  </a:moveTo>
                  <a:lnTo>
                    <a:pt x="178058" y="138606"/>
                  </a:lnTo>
                  <a:lnTo>
                    <a:pt x="210326" y="61032"/>
                  </a:lnTo>
                  <a:lnTo>
                    <a:pt x="222666" y="66523"/>
                  </a:lnTo>
                  <a:lnTo>
                    <a:pt x="190418" y="144097"/>
                  </a:lnTo>
                  <a:close/>
                  <a:moveTo>
                    <a:pt x="245329" y="139964"/>
                  </a:moveTo>
                  <a:lnTo>
                    <a:pt x="235725" y="130360"/>
                  </a:lnTo>
                  <a:lnTo>
                    <a:pt x="264538" y="101526"/>
                  </a:lnTo>
                  <a:lnTo>
                    <a:pt x="235725" y="72713"/>
                  </a:lnTo>
                  <a:lnTo>
                    <a:pt x="245329" y="63088"/>
                  </a:lnTo>
                  <a:lnTo>
                    <a:pt x="283767" y="101526"/>
                  </a:lnTo>
                  <a:lnTo>
                    <a:pt x="245329" y="139964"/>
                  </a:lnTo>
                  <a:close/>
                </a:path>
              </a:pathLst>
            </a:custGeom>
            <a:solidFill>
              <a:srgbClr val="4F6EFB"/>
            </a:solidFill>
            <a:ln w="19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BCCD6857-F3D7-5A62-6E43-ABED75EB6B29}"/>
              </a:ext>
            </a:extLst>
          </p:cNvPr>
          <p:cNvSpPr txBox="1"/>
          <p:nvPr/>
        </p:nvSpPr>
        <p:spPr>
          <a:xfrm>
            <a:off x="442029" y="295855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>
                <a:ln/>
                <a:solidFill>
                  <a:schemeClr val="bg1"/>
                </a:solidFill>
                <a:latin typeface="Raleway ExtraBold"/>
                <a:sym typeface="Raleway ExtraBold"/>
                <a:rtl val="0"/>
              </a:rPr>
              <a:t>SPEECH AUDIO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83182CA-595E-6DA2-44B0-65EBD764FD82}"/>
              </a:ext>
            </a:extLst>
          </p:cNvPr>
          <p:cNvSpPr txBox="1"/>
          <p:nvPr/>
        </p:nvSpPr>
        <p:spPr>
          <a:xfrm>
            <a:off x="503811" y="4485237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>
                <a:ln/>
                <a:solidFill>
                  <a:schemeClr val="bg1"/>
                </a:solidFill>
                <a:latin typeface="Raleway ExtraBold"/>
                <a:sym typeface="Raleway ExtraBold"/>
                <a:rtl val="0"/>
              </a:rPr>
              <a:t>TEXT PROMPT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2BB4CE8-DBB2-1EFD-6456-33B0546DD484}"/>
              </a:ext>
            </a:extLst>
          </p:cNvPr>
          <p:cNvSpPr txBox="1"/>
          <p:nvPr/>
        </p:nvSpPr>
        <p:spPr>
          <a:xfrm>
            <a:off x="9920175" y="2895950"/>
            <a:ext cx="2060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n/>
                <a:solidFill>
                  <a:schemeClr val="bg1"/>
                </a:solidFill>
                <a:latin typeface="Raleway ExtraBold"/>
                <a:sym typeface="Raleway ExtraBold"/>
                <a:rtl val="0"/>
              </a:rPr>
              <a:t>EMOTION</a:t>
            </a:r>
            <a:r>
              <a:rPr lang="en-US" sz="4800" b="1">
                <a:ln/>
                <a:solidFill>
                  <a:srgbClr val="4F6EFB"/>
                </a:solidFill>
                <a:latin typeface="Raleway ExtraBold"/>
                <a:sym typeface="Raleway ExtraBold"/>
                <a:rtl val="0"/>
              </a:rPr>
              <a:t> </a:t>
            </a:r>
          </a:p>
          <a:p>
            <a:pPr algn="ctr"/>
            <a:r>
              <a:rPr lang="en-US" b="1">
                <a:ln/>
                <a:solidFill>
                  <a:schemeClr val="bg1"/>
                </a:solidFill>
                <a:latin typeface="Raleway ExtraBold"/>
                <a:sym typeface="Raleway ExtraBold"/>
                <a:rtl val="0"/>
              </a:rPr>
              <a:t>CLASSIFICATION</a:t>
            </a: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9616F77C-6955-3539-E3B1-441A7C5C522A}"/>
              </a:ext>
            </a:extLst>
          </p:cNvPr>
          <p:cNvSpPr/>
          <p:nvPr/>
        </p:nvSpPr>
        <p:spPr>
          <a:xfrm>
            <a:off x="11980354" y="1953346"/>
            <a:ext cx="614329" cy="2237650"/>
          </a:xfrm>
          <a:custGeom>
            <a:avLst/>
            <a:gdLst>
              <a:gd name="connsiteX0" fmla="*/ 285 w 614329"/>
              <a:gd name="connsiteY0" fmla="*/ 2236921 h 2237650"/>
              <a:gd name="connsiteX1" fmla="*/ 285 w 614329"/>
              <a:gd name="connsiteY1" fmla="*/ 30161 h 2237650"/>
              <a:gd name="connsiteX2" fmla="*/ 10589 w 614329"/>
              <a:gd name="connsiteY2" fmla="*/ 19858 h 2237650"/>
              <a:gd name="connsiteX3" fmla="*/ 563138 w 614329"/>
              <a:gd name="connsiteY3" fmla="*/ 19858 h 2237650"/>
              <a:gd name="connsiteX4" fmla="*/ 563138 w 614329"/>
              <a:gd name="connsiteY4" fmla="*/ 40465 h 2237650"/>
              <a:gd name="connsiteX5" fmla="*/ 10589 w 614329"/>
              <a:gd name="connsiteY5" fmla="*/ 40465 h 2237650"/>
              <a:gd name="connsiteX6" fmla="*/ 20892 w 614329"/>
              <a:gd name="connsiteY6" fmla="*/ 30161 h 2237650"/>
              <a:gd name="connsiteX7" fmla="*/ 20892 w 614329"/>
              <a:gd name="connsiteY7" fmla="*/ 2236921 h 2237650"/>
              <a:gd name="connsiteX8" fmla="*/ 552834 w 614329"/>
              <a:gd name="connsiteY8" fmla="*/ -729 h 2237650"/>
              <a:gd name="connsiteX9" fmla="*/ 614614 w 614329"/>
              <a:gd name="connsiteY9" fmla="*/ 30161 h 2237650"/>
              <a:gd name="connsiteX10" fmla="*/ 552834 w 614329"/>
              <a:gd name="connsiteY10" fmla="*/ 61051 h 223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4329" h="2237650">
                <a:moveTo>
                  <a:pt x="285" y="2236921"/>
                </a:moveTo>
                <a:lnTo>
                  <a:pt x="285" y="30161"/>
                </a:lnTo>
                <a:cubicBezTo>
                  <a:pt x="285" y="24470"/>
                  <a:pt x="4898" y="19858"/>
                  <a:pt x="10589" y="19858"/>
                </a:cubicBezTo>
                <a:lnTo>
                  <a:pt x="563138" y="19858"/>
                </a:lnTo>
                <a:lnTo>
                  <a:pt x="563138" y="40465"/>
                </a:lnTo>
                <a:lnTo>
                  <a:pt x="10589" y="40465"/>
                </a:lnTo>
                <a:lnTo>
                  <a:pt x="20892" y="30161"/>
                </a:lnTo>
                <a:lnTo>
                  <a:pt x="20892" y="2236921"/>
                </a:lnTo>
                <a:close/>
                <a:moveTo>
                  <a:pt x="552834" y="-729"/>
                </a:moveTo>
                <a:lnTo>
                  <a:pt x="614614" y="30161"/>
                </a:lnTo>
                <a:lnTo>
                  <a:pt x="552834" y="61051"/>
                </a:lnTo>
                <a:close/>
              </a:path>
            </a:pathLst>
          </a:custGeom>
          <a:solidFill>
            <a:srgbClr val="7D60A0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D3D30D74-CB81-88DC-7E13-F4E705D058F1}"/>
              </a:ext>
            </a:extLst>
          </p:cNvPr>
          <p:cNvSpPr/>
          <p:nvPr/>
        </p:nvSpPr>
        <p:spPr>
          <a:xfrm rot="5400000" flipV="1">
            <a:off x="11091482" y="5081553"/>
            <a:ext cx="2392081" cy="614321"/>
          </a:xfrm>
          <a:custGeom>
            <a:avLst/>
            <a:gdLst>
              <a:gd name="connsiteX0" fmla="*/ 5555 w 2392081"/>
              <a:gd name="connsiteY0" fmla="*/ 1875 h 614321"/>
              <a:gd name="connsiteX1" fmla="*/ 2366746 w 2392081"/>
              <a:gd name="connsiteY1" fmla="*/ 1875 h 614321"/>
              <a:gd name="connsiteX2" fmla="*/ 2377049 w 2392081"/>
              <a:gd name="connsiteY2" fmla="*/ 12171 h 614321"/>
              <a:gd name="connsiteX3" fmla="*/ 2377049 w 2392081"/>
              <a:gd name="connsiteY3" fmla="*/ 564718 h 614321"/>
              <a:gd name="connsiteX4" fmla="*/ 2356443 w 2392081"/>
              <a:gd name="connsiteY4" fmla="*/ 564718 h 614321"/>
              <a:gd name="connsiteX5" fmla="*/ 2356443 w 2392081"/>
              <a:gd name="connsiteY5" fmla="*/ 12171 h 614321"/>
              <a:gd name="connsiteX6" fmla="*/ 2366746 w 2392081"/>
              <a:gd name="connsiteY6" fmla="*/ 22467 h 614321"/>
              <a:gd name="connsiteX7" fmla="*/ 5555 w 2392081"/>
              <a:gd name="connsiteY7" fmla="*/ 22467 h 614321"/>
              <a:gd name="connsiteX8" fmla="*/ 2397636 w 2392081"/>
              <a:gd name="connsiteY8" fmla="*/ 554421 h 614321"/>
              <a:gd name="connsiteX9" fmla="*/ 2366746 w 2392081"/>
              <a:gd name="connsiteY9" fmla="*/ 616197 h 614321"/>
              <a:gd name="connsiteX10" fmla="*/ 2335856 w 2392081"/>
              <a:gd name="connsiteY10" fmla="*/ 554421 h 61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92081" h="614321">
                <a:moveTo>
                  <a:pt x="5555" y="1875"/>
                </a:moveTo>
                <a:lnTo>
                  <a:pt x="2366746" y="1875"/>
                </a:lnTo>
                <a:cubicBezTo>
                  <a:pt x="2372437" y="1875"/>
                  <a:pt x="2377049" y="6485"/>
                  <a:pt x="2377049" y="12171"/>
                </a:cubicBezTo>
                <a:lnTo>
                  <a:pt x="2377049" y="564718"/>
                </a:lnTo>
                <a:lnTo>
                  <a:pt x="2356443" y="564718"/>
                </a:lnTo>
                <a:lnTo>
                  <a:pt x="2356443" y="12171"/>
                </a:lnTo>
                <a:lnTo>
                  <a:pt x="2366746" y="22467"/>
                </a:lnTo>
                <a:lnTo>
                  <a:pt x="5555" y="22467"/>
                </a:lnTo>
                <a:close/>
                <a:moveTo>
                  <a:pt x="2397636" y="554421"/>
                </a:moveTo>
                <a:lnTo>
                  <a:pt x="2366746" y="616197"/>
                </a:lnTo>
                <a:lnTo>
                  <a:pt x="2335856" y="554421"/>
                </a:lnTo>
                <a:close/>
              </a:path>
            </a:pathLst>
          </a:custGeom>
          <a:solidFill>
            <a:srgbClr val="7D60A0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1F4C4203-DC2A-3BF2-9DD6-F8BB00990F90}"/>
              </a:ext>
            </a:extLst>
          </p:cNvPr>
          <p:cNvSpPr/>
          <p:nvPr/>
        </p:nvSpPr>
        <p:spPr>
          <a:xfrm>
            <a:off x="11523411" y="4381429"/>
            <a:ext cx="1070772" cy="61780"/>
          </a:xfrm>
          <a:custGeom>
            <a:avLst/>
            <a:gdLst>
              <a:gd name="connsiteX0" fmla="*/ 285 w 1070772"/>
              <a:gd name="connsiteY0" fmla="*/ 19858 h 61780"/>
              <a:gd name="connsiteX1" fmla="*/ 1019581 w 1070772"/>
              <a:gd name="connsiteY1" fmla="*/ 19858 h 61780"/>
              <a:gd name="connsiteX2" fmla="*/ 1019581 w 1070772"/>
              <a:gd name="connsiteY2" fmla="*/ 40464 h 61780"/>
              <a:gd name="connsiteX3" fmla="*/ 285 w 1070772"/>
              <a:gd name="connsiteY3" fmla="*/ 40464 h 61780"/>
              <a:gd name="connsiteX4" fmla="*/ 1009278 w 1070772"/>
              <a:gd name="connsiteY4" fmla="*/ -729 h 61780"/>
              <a:gd name="connsiteX5" fmla="*/ 1071058 w 1070772"/>
              <a:gd name="connsiteY5" fmla="*/ 30161 h 61780"/>
              <a:gd name="connsiteX6" fmla="*/ 1009278 w 1070772"/>
              <a:gd name="connsiteY6" fmla="*/ 61051 h 6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0772" h="61780">
                <a:moveTo>
                  <a:pt x="285" y="19858"/>
                </a:moveTo>
                <a:lnTo>
                  <a:pt x="1019581" y="19858"/>
                </a:lnTo>
                <a:lnTo>
                  <a:pt x="1019581" y="40464"/>
                </a:lnTo>
                <a:lnTo>
                  <a:pt x="285" y="40464"/>
                </a:lnTo>
                <a:close/>
                <a:moveTo>
                  <a:pt x="1009278" y="-729"/>
                </a:moveTo>
                <a:lnTo>
                  <a:pt x="1071058" y="30161"/>
                </a:lnTo>
                <a:lnTo>
                  <a:pt x="1009278" y="61051"/>
                </a:lnTo>
                <a:close/>
              </a:path>
            </a:pathLst>
          </a:custGeom>
          <a:solidFill>
            <a:srgbClr val="7D60A0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DE63D02D-1118-0668-82E3-D6D1685DF0FA}"/>
              </a:ext>
            </a:extLst>
          </p:cNvPr>
          <p:cNvSpPr/>
          <p:nvPr/>
        </p:nvSpPr>
        <p:spPr>
          <a:xfrm>
            <a:off x="3176874" y="3104833"/>
            <a:ext cx="2209055" cy="936085"/>
          </a:xfrm>
          <a:custGeom>
            <a:avLst/>
            <a:gdLst>
              <a:gd name="connsiteX0" fmla="*/ 285 w 1657326"/>
              <a:gd name="connsiteY0" fmla="*/ -729 h 916521"/>
              <a:gd name="connsiteX1" fmla="*/ 1657612 w 1657326"/>
              <a:gd name="connsiteY1" fmla="*/ -729 h 916521"/>
              <a:gd name="connsiteX2" fmla="*/ 1657612 w 1657326"/>
              <a:gd name="connsiteY2" fmla="*/ 915793 h 916521"/>
              <a:gd name="connsiteX3" fmla="*/ 285 w 1657326"/>
              <a:gd name="connsiteY3" fmla="*/ 915793 h 91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26" h="916521">
                <a:moveTo>
                  <a:pt x="285" y="-729"/>
                </a:moveTo>
                <a:lnTo>
                  <a:pt x="1657612" y="-729"/>
                </a:lnTo>
                <a:lnTo>
                  <a:pt x="1657612" y="915793"/>
                </a:lnTo>
                <a:lnTo>
                  <a:pt x="285" y="91579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1BCD548-5FF8-47E3-4F93-2F16634D61A2}"/>
              </a:ext>
            </a:extLst>
          </p:cNvPr>
          <p:cNvSpPr txBox="1"/>
          <p:nvPr/>
        </p:nvSpPr>
        <p:spPr>
          <a:xfrm>
            <a:off x="3236931" y="3399260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>
                <a:ln/>
                <a:solidFill>
                  <a:schemeClr val="bg1"/>
                </a:solidFill>
                <a:latin typeface="Raleway ExtraBold"/>
                <a:sym typeface="Poppins"/>
                <a:rtl val="0"/>
              </a:rPr>
              <a:t>AUDIO ENCODER</a:t>
            </a: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8116DDB5-5FF8-10D7-01EA-74E150E94AA6}"/>
              </a:ext>
            </a:extLst>
          </p:cNvPr>
          <p:cNvSpPr/>
          <p:nvPr/>
        </p:nvSpPr>
        <p:spPr>
          <a:xfrm flipV="1">
            <a:off x="2026539" y="3553928"/>
            <a:ext cx="891748" cy="61764"/>
          </a:xfrm>
          <a:custGeom>
            <a:avLst/>
            <a:gdLst>
              <a:gd name="connsiteX0" fmla="*/ 1397 w 891748"/>
              <a:gd name="connsiteY0" fmla="*/ 6302 h 61764"/>
              <a:gd name="connsiteX1" fmla="*/ 841485 w 891748"/>
              <a:gd name="connsiteY1" fmla="*/ 21892 h 61764"/>
              <a:gd name="connsiteX2" fmla="*/ 841103 w 891748"/>
              <a:gd name="connsiteY2" fmla="*/ 42480 h 61764"/>
              <a:gd name="connsiteX3" fmla="*/ 1015 w 891748"/>
              <a:gd name="connsiteY3" fmla="*/ 26890 h 61764"/>
              <a:gd name="connsiteX4" fmla="*/ 831573 w 891748"/>
              <a:gd name="connsiteY4" fmla="*/ 1113 h 61764"/>
              <a:gd name="connsiteX5" fmla="*/ 892764 w 891748"/>
              <a:gd name="connsiteY5" fmla="*/ 33141 h 61764"/>
              <a:gd name="connsiteX6" fmla="*/ 830426 w 891748"/>
              <a:gd name="connsiteY6" fmla="*/ 62878 h 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748" h="61764">
                <a:moveTo>
                  <a:pt x="1397" y="6302"/>
                </a:moveTo>
                <a:lnTo>
                  <a:pt x="841485" y="21892"/>
                </a:lnTo>
                <a:lnTo>
                  <a:pt x="841103" y="42480"/>
                </a:lnTo>
                <a:lnTo>
                  <a:pt x="1015" y="26890"/>
                </a:lnTo>
                <a:close/>
                <a:moveTo>
                  <a:pt x="831573" y="1113"/>
                </a:moveTo>
                <a:lnTo>
                  <a:pt x="892764" y="33141"/>
                </a:lnTo>
                <a:lnTo>
                  <a:pt x="830426" y="62878"/>
                </a:lnTo>
                <a:close/>
              </a:path>
            </a:pathLst>
          </a:custGeom>
          <a:solidFill>
            <a:srgbClr val="7D60A0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B54ABA5F-DA90-3CF2-A501-1715D760BDE5}"/>
              </a:ext>
            </a:extLst>
          </p:cNvPr>
          <p:cNvSpPr/>
          <p:nvPr/>
        </p:nvSpPr>
        <p:spPr>
          <a:xfrm flipV="1">
            <a:off x="5516919" y="3535957"/>
            <a:ext cx="640080" cy="61764"/>
          </a:xfrm>
          <a:custGeom>
            <a:avLst/>
            <a:gdLst>
              <a:gd name="connsiteX0" fmla="*/ 2933 w 891748"/>
              <a:gd name="connsiteY0" fmla="*/ 6293 h 61764"/>
              <a:gd name="connsiteX1" fmla="*/ 843021 w 891748"/>
              <a:gd name="connsiteY1" fmla="*/ 21883 h 61764"/>
              <a:gd name="connsiteX2" fmla="*/ 842639 w 891748"/>
              <a:gd name="connsiteY2" fmla="*/ 42471 h 61764"/>
              <a:gd name="connsiteX3" fmla="*/ 2551 w 891748"/>
              <a:gd name="connsiteY3" fmla="*/ 26881 h 61764"/>
              <a:gd name="connsiteX4" fmla="*/ 833109 w 891748"/>
              <a:gd name="connsiteY4" fmla="*/ 1104 h 61764"/>
              <a:gd name="connsiteX5" fmla="*/ 894300 w 891748"/>
              <a:gd name="connsiteY5" fmla="*/ 33132 h 61764"/>
              <a:gd name="connsiteX6" fmla="*/ 831962 w 891748"/>
              <a:gd name="connsiteY6" fmla="*/ 62869 h 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748" h="61764">
                <a:moveTo>
                  <a:pt x="2933" y="6293"/>
                </a:moveTo>
                <a:lnTo>
                  <a:pt x="843021" y="21883"/>
                </a:lnTo>
                <a:lnTo>
                  <a:pt x="842639" y="42471"/>
                </a:lnTo>
                <a:lnTo>
                  <a:pt x="2551" y="26881"/>
                </a:lnTo>
                <a:close/>
                <a:moveTo>
                  <a:pt x="833109" y="1104"/>
                </a:moveTo>
                <a:lnTo>
                  <a:pt x="894300" y="33132"/>
                </a:lnTo>
                <a:lnTo>
                  <a:pt x="831962" y="62869"/>
                </a:lnTo>
                <a:close/>
              </a:path>
            </a:pathLst>
          </a:custGeom>
          <a:solidFill>
            <a:srgbClr val="7D60A0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A8F2BA71-9E92-AC52-83FA-5A2E7A6DAE89}"/>
              </a:ext>
            </a:extLst>
          </p:cNvPr>
          <p:cNvSpPr/>
          <p:nvPr/>
        </p:nvSpPr>
        <p:spPr>
          <a:xfrm>
            <a:off x="6457583" y="3058503"/>
            <a:ext cx="447278" cy="235619"/>
          </a:xfrm>
          <a:custGeom>
            <a:avLst/>
            <a:gdLst>
              <a:gd name="connsiteX0" fmla="*/ 285 w 447278"/>
              <a:gd name="connsiteY0" fmla="*/ -729 h 235619"/>
              <a:gd name="connsiteX1" fmla="*/ 447564 w 447278"/>
              <a:gd name="connsiteY1" fmla="*/ -729 h 235619"/>
              <a:gd name="connsiteX2" fmla="*/ 447564 w 447278"/>
              <a:gd name="connsiteY2" fmla="*/ 234891 h 235619"/>
              <a:gd name="connsiteX3" fmla="*/ 285 w 447278"/>
              <a:gd name="connsiteY3" fmla="*/ 234891 h 23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78" h="235619">
                <a:moveTo>
                  <a:pt x="285" y="-729"/>
                </a:moveTo>
                <a:lnTo>
                  <a:pt x="447564" y="-729"/>
                </a:lnTo>
                <a:lnTo>
                  <a:pt x="447564" y="234891"/>
                </a:lnTo>
                <a:lnTo>
                  <a:pt x="285" y="234891"/>
                </a:lnTo>
                <a:close/>
              </a:path>
            </a:pathLst>
          </a:custGeom>
          <a:solidFill>
            <a:srgbClr val="8F9EFF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C243F73A-D6FA-BB5E-8F40-6DCCA02D5D9C}"/>
              </a:ext>
            </a:extLst>
          </p:cNvPr>
          <p:cNvSpPr/>
          <p:nvPr/>
        </p:nvSpPr>
        <p:spPr>
          <a:xfrm>
            <a:off x="6457583" y="3401949"/>
            <a:ext cx="447278" cy="235619"/>
          </a:xfrm>
          <a:custGeom>
            <a:avLst/>
            <a:gdLst>
              <a:gd name="connsiteX0" fmla="*/ 285 w 447278"/>
              <a:gd name="connsiteY0" fmla="*/ -729 h 235619"/>
              <a:gd name="connsiteX1" fmla="*/ 447564 w 447278"/>
              <a:gd name="connsiteY1" fmla="*/ -729 h 235619"/>
              <a:gd name="connsiteX2" fmla="*/ 447564 w 447278"/>
              <a:gd name="connsiteY2" fmla="*/ 234891 h 235619"/>
              <a:gd name="connsiteX3" fmla="*/ 285 w 447278"/>
              <a:gd name="connsiteY3" fmla="*/ 234891 h 23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78" h="235619">
                <a:moveTo>
                  <a:pt x="285" y="-729"/>
                </a:moveTo>
                <a:lnTo>
                  <a:pt x="447564" y="-729"/>
                </a:lnTo>
                <a:lnTo>
                  <a:pt x="447564" y="234891"/>
                </a:lnTo>
                <a:lnTo>
                  <a:pt x="285" y="234891"/>
                </a:lnTo>
                <a:close/>
              </a:path>
            </a:pathLst>
          </a:custGeom>
          <a:solidFill>
            <a:srgbClr val="8F9EFF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F134CE80-1047-D2F9-86EB-2850CFBB2E8B}"/>
              </a:ext>
            </a:extLst>
          </p:cNvPr>
          <p:cNvSpPr/>
          <p:nvPr/>
        </p:nvSpPr>
        <p:spPr>
          <a:xfrm>
            <a:off x="6457583" y="3747392"/>
            <a:ext cx="447278" cy="235619"/>
          </a:xfrm>
          <a:custGeom>
            <a:avLst/>
            <a:gdLst>
              <a:gd name="connsiteX0" fmla="*/ 285 w 447278"/>
              <a:gd name="connsiteY0" fmla="*/ -729 h 235619"/>
              <a:gd name="connsiteX1" fmla="*/ 447564 w 447278"/>
              <a:gd name="connsiteY1" fmla="*/ -729 h 235619"/>
              <a:gd name="connsiteX2" fmla="*/ 447564 w 447278"/>
              <a:gd name="connsiteY2" fmla="*/ 234891 h 235619"/>
              <a:gd name="connsiteX3" fmla="*/ 285 w 447278"/>
              <a:gd name="connsiteY3" fmla="*/ 234891 h 23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78" h="235619">
                <a:moveTo>
                  <a:pt x="285" y="-729"/>
                </a:moveTo>
                <a:lnTo>
                  <a:pt x="447564" y="-729"/>
                </a:lnTo>
                <a:lnTo>
                  <a:pt x="447564" y="234891"/>
                </a:lnTo>
                <a:lnTo>
                  <a:pt x="285" y="234891"/>
                </a:lnTo>
                <a:close/>
              </a:path>
            </a:pathLst>
          </a:custGeom>
          <a:solidFill>
            <a:srgbClr val="8F9EFF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0FA5F699-4FA4-C818-5A0B-91B0BBE35D8F}"/>
              </a:ext>
            </a:extLst>
          </p:cNvPr>
          <p:cNvSpPr/>
          <p:nvPr/>
        </p:nvSpPr>
        <p:spPr>
          <a:xfrm>
            <a:off x="6457583" y="4090838"/>
            <a:ext cx="447278" cy="235619"/>
          </a:xfrm>
          <a:custGeom>
            <a:avLst/>
            <a:gdLst>
              <a:gd name="connsiteX0" fmla="*/ 285 w 447278"/>
              <a:gd name="connsiteY0" fmla="*/ -729 h 235619"/>
              <a:gd name="connsiteX1" fmla="*/ 447564 w 447278"/>
              <a:gd name="connsiteY1" fmla="*/ -729 h 235619"/>
              <a:gd name="connsiteX2" fmla="*/ 447564 w 447278"/>
              <a:gd name="connsiteY2" fmla="*/ 234891 h 235619"/>
              <a:gd name="connsiteX3" fmla="*/ 285 w 447278"/>
              <a:gd name="connsiteY3" fmla="*/ 234891 h 23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78" h="235619">
                <a:moveTo>
                  <a:pt x="285" y="-729"/>
                </a:moveTo>
                <a:lnTo>
                  <a:pt x="447564" y="-729"/>
                </a:lnTo>
                <a:lnTo>
                  <a:pt x="447564" y="234891"/>
                </a:lnTo>
                <a:lnTo>
                  <a:pt x="285" y="234891"/>
                </a:lnTo>
                <a:close/>
              </a:path>
            </a:pathLst>
          </a:custGeom>
          <a:solidFill>
            <a:srgbClr val="8F9EFF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4C88E1DD-D7C1-B7D8-E5BD-DE50A622774E}"/>
              </a:ext>
            </a:extLst>
          </p:cNvPr>
          <p:cNvSpPr/>
          <p:nvPr/>
        </p:nvSpPr>
        <p:spPr>
          <a:xfrm>
            <a:off x="6457583" y="4434284"/>
            <a:ext cx="447278" cy="235619"/>
          </a:xfrm>
          <a:custGeom>
            <a:avLst/>
            <a:gdLst>
              <a:gd name="connsiteX0" fmla="*/ 285 w 447278"/>
              <a:gd name="connsiteY0" fmla="*/ -729 h 235619"/>
              <a:gd name="connsiteX1" fmla="*/ 447564 w 447278"/>
              <a:gd name="connsiteY1" fmla="*/ -729 h 235619"/>
              <a:gd name="connsiteX2" fmla="*/ 447564 w 447278"/>
              <a:gd name="connsiteY2" fmla="*/ 234891 h 235619"/>
              <a:gd name="connsiteX3" fmla="*/ 285 w 447278"/>
              <a:gd name="connsiteY3" fmla="*/ 234891 h 23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78" h="235619">
                <a:moveTo>
                  <a:pt x="285" y="-729"/>
                </a:moveTo>
                <a:lnTo>
                  <a:pt x="447564" y="-729"/>
                </a:lnTo>
                <a:lnTo>
                  <a:pt x="447564" y="234891"/>
                </a:lnTo>
                <a:lnTo>
                  <a:pt x="285" y="234891"/>
                </a:lnTo>
                <a:close/>
              </a:path>
            </a:pathLst>
          </a:custGeom>
          <a:solidFill>
            <a:srgbClr val="003F77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E284CCF1-D3BE-7F46-A02E-D39690BBA911}"/>
              </a:ext>
            </a:extLst>
          </p:cNvPr>
          <p:cNvSpPr/>
          <p:nvPr/>
        </p:nvSpPr>
        <p:spPr>
          <a:xfrm>
            <a:off x="6457583" y="4779726"/>
            <a:ext cx="447278" cy="235619"/>
          </a:xfrm>
          <a:custGeom>
            <a:avLst/>
            <a:gdLst>
              <a:gd name="connsiteX0" fmla="*/ 285 w 447278"/>
              <a:gd name="connsiteY0" fmla="*/ -729 h 235619"/>
              <a:gd name="connsiteX1" fmla="*/ 447564 w 447278"/>
              <a:gd name="connsiteY1" fmla="*/ -729 h 235619"/>
              <a:gd name="connsiteX2" fmla="*/ 447564 w 447278"/>
              <a:gd name="connsiteY2" fmla="*/ 234891 h 235619"/>
              <a:gd name="connsiteX3" fmla="*/ 285 w 447278"/>
              <a:gd name="connsiteY3" fmla="*/ 234891 h 23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78" h="235619">
                <a:moveTo>
                  <a:pt x="285" y="-729"/>
                </a:moveTo>
                <a:lnTo>
                  <a:pt x="447564" y="-729"/>
                </a:lnTo>
                <a:lnTo>
                  <a:pt x="447564" y="234891"/>
                </a:lnTo>
                <a:lnTo>
                  <a:pt x="285" y="234891"/>
                </a:lnTo>
                <a:close/>
              </a:path>
            </a:pathLst>
          </a:custGeom>
          <a:solidFill>
            <a:srgbClr val="003F77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D30326A6-09C2-4C77-E938-CB55E074FAAC}"/>
              </a:ext>
            </a:extLst>
          </p:cNvPr>
          <p:cNvSpPr/>
          <p:nvPr/>
        </p:nvSpPr>
        <p:spPr>
          <a:xfrm>
            <a:off x="6457583" y="5123172"/>
            <a:ext cx="447278" cy="235619"/>
          </a:xfrm>
          <a:custGeom>
            <a:avLst/>
            <a:gdLst>
              <a:gd name="connsiteX0" fmla="*/ 285 w 447278"/>
              <a:gd name="connsiteY0" fmla="*/ -729 h 235619"/>
              <a:gd name="connsiteX1" fmla="*/ 447564 w 447278"/>
              <a:gd name="connsiteY1" fmla="*/ -729 h 235619"/>
              <a:gd name="connsiteX2" fmla="*/ 447564 w 447278"/>
              <a:gd name="connsiteY2" fmla="*/ 234891 h 235619"/>
              <a:gd name="connsiteX3" fmla="*/ 285 w 447278"/>
              <a:gd name="connsiteY3" fmla="*/ 234891 h 23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78" h="235619">
                <a:moveTo>
                  <a:pt x="285" y="-729"/>
                </a:moveTo>
                <a:lnTo>
                  <a:pt x="447564" y="-729"/>
                </a:lnTo>
                <a:lnTo>
                  <a:pt x="447564" y="234891"/>
                </a:lnTo>
                <a:lnTo>
                  <a:pt x="285" y="234891"/>
                </a:lnTo>
                <a:close/>
              </a:path>
            </a:pathLst>
          </a:custGeom>
          <a:solidFill>
            <a:srgbClr val="003F77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4B089C84-7BE0-9AB8-D28F-83F2651B5A5C}"/>
              </a:ext>
            </a:extLst>
          </p:cNvPr>
          <p:cNvSpPr/>
          <p:nvPr/>
        </p:nvSpPr>
        <p:spPr>
          <a:xfrm>
            <a:off x="6348758" y="2951675"/>
            <a:ext cx="666924" cy="2871368"/>
          </a:xfrm>
          <a:custGeom>
            <a:avLst/>
            <a:gdLst>
              <a:gd name="connsiteX0" fmla="*/ 285 w 666924"/>
              <a:gd name="connsiteY0" fmla="*/ -729 h 2871368"/>
              <a:gd name="connsiteX1" fmla="*/ 667209 w 666924"/>
              <a:gd name="connsiteY1" fmla="*/ -729 h 2871368"/>
              <a:gd name="connsiteX2" fmla="*/ 667209 w 666924"/>
              <a:gd name="connsiteY2" fmla="*/ 2870639 h 2871368"/>
              <a:gd name="connsiteX3" fmla="*/ 285 w 666924"/>
              <a:gd name="connsiteY3" fmla="*/ 2870639 h 287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924" h="2871368">
                <a:moveTo>
                  <a:pt x="285" y="-729"/>
                </a:moveTo>
                <a:lnTo>
                  <a:pt x="667209" y="-729"/>
                </a:lnTo>
                <a:lnTo>
                  <a:pt x="667209" y="2870639"/>
                </a:lnTo>
                <a:lnTo>
                  <a:pt x="285" y="2870639"/>
                </a:lnTo>
                <a:close/>
              </a:path>
            </a:pathLst>
          </a:custGeom>
          <a:noFill/>
          <a:ln w="18304" cap="flat">
            <a:solidFill>
              <a:srgbClr val="4A68F3"/>
            </a:solidFill>
            <a:prstDash val="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53066538-A55A-D698-F655-09E5659F2416}"/>
              </a:ext>
            </a:extLst>
          </p:cNvPr>
          <p:cNvSpPr/>
          <p:nvPr/>
        </p:nvSpPr>
        <p:spPr>
          <a:xfrm>
            <a:off x="6457583" y="5466618"/>
            <a:ext cx="447278" cy="235619"/>
          </a:xfrm>
          <a:custGeom>
            <a:avLst/>
            <a:gdLst>
              <a:gd name="connsiteX0" fmla="*/ 285 w 447278"/>
              <a:gd name="connsiteY0" fmla="*/ -729 h 235619"/>
              <a:gd name="connsiteX1" fmla="*/ 447564 w 447278"/>
              <a:gd name="connsiteY1" fmla="*/ -729 h 235619"/>
              <a:gd name="connsiteX2" fmla="*/ 447564 w 447278"/>
              <a:gd name="connsiteY2" fmla="*/ 234891 h 235619"/>
              <a:gd name="connsiteX3" fmla="*/ 285 w 447278"/>
              <a:gd name="connsiteY3" fmla="*/ 234891 h 23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78" h="235619">
                <a:moveTo>
                  <a:pt x="285" y="-729"/>
                </a:moveTo>
                <a:lnTo>
                  <a:pt x="447564" y="-729"/>
                </a:lnTo>
                <a:lnTo>
                  <a:pt x="447564" y="234891"/>
                </a:lnTo>
                <a:lnTo>
                  <a:pt x="285" y="234891"/>
                </a:lnTo>
                <a:close/>
              </a:path>
            </a:pathLst>
          </a:custGeom>
          <a:solidFill>
            <a:srgbClr val="003F77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B5159459-76CE-159A-BC2C-5423C302212D}"/>
              </a:ext>
            </a:extLst>
          </p:cNvPr>
          <p:cNvSpPr/>
          <p:nvPr/>
        </p:nvSpPr>
        <p:spPr>
          <a:xfrm flipV="1">
            <a:off x="2028637" y="5124767"/>
            <a:ext cx="3927893" cy="74793"/>
          </a:xfrm>
          <a:custGeom>
            <a:avLst/>
            <a:gdLst>
              <a:gd name="connsiteX0" fmla="*/ 1195 w 3927893"/>
              <a:gd name="connsiteY0" fmla="*/ 1897 h 74793"/>
              <a:gd name="connsiteX1" fmla="*/ 3877513 w 3927893"/>
              <a:gd name="connsiteY1" fmla="*/ 35598 h 74793"/>
              <a:gd name="connsiteX2" fmla="*/ 3877333 w 3927893"/>
              <a:gd name="connsiteY2" fmla="*/ 56189 h 74793"/>
              <a:gd name="connsiteX3" fmla="*/ 1016 w 3927893"/>
              <a:gd name="connsiteY3" fmla="*/ 22488 h 74793"/>
              <a:gd name="connsiteX4" fmla="*/ 3867409 w 3927893"/>
              <a:gd name="connsiteY4" fmla="*/ 14918 h 74793"/>
              <a:gd name="connsiteX5" fmla="*/ 3928910 w 3927893"/>
              <a:gd name="connsiteY5" fmla="*/ 46341 h 74793"/>
              <a:gd name="connsiteX6" fmla="*/ 3866870 w 3927893"/>
              <a:gd name="connsiteY6" fmla="*/ 76691 h 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7893" h="74793">
                <a:moveTo>
                  <a:pt x="1195" y="1897"/>
                </a:moveTo>
                <a:lnTo>
                  <a:pt x="3877513" y="35598"/>
                </a:lnTo>
                <a:lnTo>
                  <a:pt x="3877333" y="56189"/>
                </a:lnTo>
                <a:lnTo>
                  <a:pt x="1016" y="22488"/>
                </a:lnTo>
                <a:close/>
                <a:moveTo>
                  <a:pt x="3867409" y="14918"/>
                </a:moveTo>
                <a:lnTo>
                  <a:pt x="3928910" y="46341"/>
                </a:lnTo>
                <a:lnTo>
                  <a:pt x="3866870" y="76691"/>
                </a:lnTo>
                <a:close/>
              </a:path>
            </a:pathLst>
          </a:custGeom>
          <a:solidFill>
            <a:srgbClr val="7D60A0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BB0E18C9-E599-F9CB-38EF-DAB69AA5C13C}"/>
              </a:ext>
            </a:extLst>
          </p:cNvPr>
          <p:cNvSpPr/>
          <p:nvPr/>
        </p:nvSpPr>
        <p:spPr>
          <a:xfrm>
            <a:off x="7573782" y="2818890"/>
            <a:ext cx="2116585" cy="3075039"/>
          </a:xfrm>
          <a:custGeom>
            <a:avLst/>
            <a:gdLst>
              <a:gd name="connsiteX0" fmla="*/ 285 w 2116585"/>
              <a:gd name="connsiteY0" fmla="*/ -729 h 3075039"/>
              <a:gd name="connsiteX1" fmla="*/ 2116871 w 2116585"/>
              <a:gd name="connsiteY1" fmla="*/ -729 h 3075039"/>
              <a:gd name="connsiteX2" fmla="*/ 2116871 w 2116585"/>
              <a:gd name="connsiteY2" fmla="*/ 3074311 h 3075039"/>
              <a:gd name="connsiteX3" fmla="*/ 285 w 2116585"/>
              <a:gd name="connsiteY3" fmla="*/ 3074311 h 307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6585" h="3075039">
                <a:moveTo>
                  <a:pt x="285" y="-729"/>
                </a:moveTo>
                <a:lnTo>
                  <a:pt x="2116871" y="-729"/>
                </a:lnTo>
                <a:lnTo>
                  <a:pt x="2116871" y="3074311"/>
                </a:lnTo>
                <a:lnTo>
                  <a:pt x="285" y="307431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5E3BD4-E430-8267-247F-B048406066A0}"/>
              </a:ext>
            </a:extLst>
          </p:cNvPr>
          <p:cNvSpPr txBox="1"/>
          <p:nvPr/>
        </p:nvSpPr>
        <p:spPr>
          <a:xfrm>
            <a:off x="7690886" y="3483623"/>
            <a:ext cx="22025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>
                <a:ln/>
                <a:solidFill>
                  <a:schemeClr val="bg1"/>
                </a:solidFill>
                <a:latin typeface="Raleway ExtraBold"/>
                <a:sym typeface="Poppins"/>
                <a:rtl val="0"/>
              </a:rPr>
              <a:t>MULTIMODAL</a:t>
            </a:r>
          </a:p>
          <a:p>
            <a:r>
              <a:rPr lang="en-US" sz="2000" b="1">
                <a:ln/>
                <a:solidFill>
                  <a:schemeClr val="bg1"/>
                </a:solidFill>
                <a:latin typeface="Raleway ExtraBold"/>
                <a:sym typeface="Poppins"/>
                <a:rtl val="0"/>
              </a:rPr>
              <a:t>LARGE</a:t>
            </a:r>
          </a:p>
          <a:p>
            <a:pPr algn="l"/>
            <a:r>
              <a:rPr lang="en-US" sz="2000" b="1">
                <a:ln/>
                <a:solidFill>
                  <a:schemeClr val="bg1"/>
                </a:solidFill>
                <a:latin typeface="Raleway ExtraBold"/>
                <a:sym typeface="Poppins"/>
                <a:rtl val="0"/>
              </a:rPr>
              <a:t>LANGUAGE</a:t>
            </a:r>
          </a:p>
          <a:p>
            <a:pPr algn="l"/>
            <a:r>
              <a:rPr lang="en-US" sz="2000" b="1">
                <a:ln/>
                <a:solidFill>
                  <a:schemeClr val="bg1"/>
                </a:solidFill>
                <a:latin typeface="Raleway ExtraBold"/>
                <a:sym typeface="Poppins"/>
                <a:rtl val="0"/>
              </a:rPr>
              <a:t>MODEL</a:t>
            </a:r>
          </a:p>
          <a:p>
            <a:pPr algn="l"/>
            <a:endParaRPr lang="en-US" sz="2000" b="1">
              <a:ln/>
              <a:solidFill>
                <a:schemeClr val="bg1"/>
              </a:solidFill>
              <a:latin typeface="Raleway ExtraBold"/>
              <a:sym typeface="Poppins"/>
              <a:rtl val="0"/>
            </a:endParaRPr>
          </a:p>
          <a:p>
            <a:pPr algn="l"/>
            <a:r>
              <a:rPr lang="en-US" sz="2000" b="1">
                <a:ln/>
                <a:solidFill>
                  <a:schemeClr val="bg1"/>
                </a:solidFill>
                <a:latin typeface="Raleway ExtraBold"/>
                <a:sym typeface="Poppins"/>
                <a:rtl val="0"/>
              </a:rPr>
              <a:t>(Audio +Text) 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1AAED79-7050-9523-D5D5-B092501CD1CB}"/>
              </a:ext>
            </a:extLst>
          </p:cNvPr>
          <p:cNvSpPr txBox="1"/>
          <p:nvPr/>
        </p:nvSpPr>
        <p:spPr>
          <a:xfrm>
            <a:off x="7839606" y="4098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b="1">
              <a:ln/>
              <a:solidFill>
                <a:schemeClr val="bg1"/>
              </a:solidFill>
              <a:latin typeface="Raleway ExtraBold"/>
              <a:sym typeface="Poppins"/>
              <a:rtl val="0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8867E6E6-C5DA-2108-48E6-7A7B59BF9EA6}"/>
              </a:ext>
            </a:extLst>
          </p:cNvPr>
          <p:cNvSpPr/>
          <p:nvPr/>
        </p:nvSpPr>
        <p:spPr>
          <a:xfrm>
            <a:off x="7132494" y="4419368"/>
            <a:ext cx="355466" cy="61780"/>
          </a:xfrm>
          <a:custGeom>
            <a:avLst/>
            <a:gdLst>
              <a:gd name="connsiteX0" fmla="*/ 285 w 355466"/>
              <a:gd name="connsiteY0" fmla="*/ 19858 h 61780"/>
              <a:gd name="connsiteX1" fmla="*/ 304275 w 355466"/>
              <a:gd name="connsiteY1" fmla="*/ 19858 h 61780"/>
              <a:gd name="connsiteX2" fmla="*/ 304275 w 355466"/>
              <a:gd name="connsiteY2" fmla="*/ 40464 h 61780"/>
              <a:gd name="connsiteX3" fmla="*/ 285 w 355466"/>
              <a:gd name="connsiteY3" fmla="*/ 40464 h 61780"/>
              <a:gd name="connsiteX4" fmla="*/ 293971 w 355466"/>
              <a:gd name="connsiteY4" fmla="*/ -729 h 61780"/>
              <a:gd name="connsiteX5" fmla="*/ 355752 w 355466"/>
              <a:gd name="connsiteY5" fmla="*/ 30161 h 61780"/>
              <a:gd name="connsiteX6" fmla="*/ 293971 w 355466"/>
              <a:gd name="connsiteY6" fmla="*/ 61051 h 6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66" h="61780">
                <a:moveTo>
                  <a:pt x="285" y="19858"/>
                </a:moveTo>
                <a:lnTo>
                  <a:pt x="304275" y="19858"/>
                </a:lnTo>
                <a:lnTo>
                  <a:pt x="304275" y="40464"/>
                </a:lnTo>
                <a:lnTo>
                  <a:pt x="285" y="40464"/>
                </a:lnTo>
                <a:close/>
                <a:moveTo>
                  <a:pt x="293971" y="-729"/>
                </a:moveTo>
                <a:lnTo>
                  <a:pt x="355752" y="30161"/>
                </a:lnTo>
                <a:lnTo>
                  <a:pt x="293971" y="61051"/>
                </a:lnTo>
                <a:close/>
              </a:path>
            </a:pathLst>
          </a:custGeom>
          <a:solidFill>
            <a:srgbClr val="7D60A0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6C769D77-BF80-CE38-3600-92A66E47A965}"/>
              </a:ext>
            </a:extLst>
          </p:cNvPr>
          <p:cNvSpPr/>
          <p:nvPr/>
        </p:nvSpPr>
        <p:spPr>
          <a:xfrm>
            <a:off x="9850110" y="4381429"/>
            <a:ext cx="640080" cy="61780"/>
          </a:xfrm>
          <a:custGeom>
            <a:avLst/>
            <a:gdLst>
              <a:gd name="connsiteX0" fmla="*/ 285 w 355466"/>
              <a:gd name="connsiteY0" fmla="*/ 19858 h 61780"/>
              <a:gd name="connsiteX1" fmla="*/ 304275 w 355466"/>
              <a:gd name="connsiteY1" fmla="*/ 19858 h 61780"/>
              <a:gd name="connsiteX2" fmla="*/ 304275 w 355466"/>
              <a:gd name="connsiteY2" fmla="*/ 40464 h 61780"/>
              <a:gd name="connsiteX3" fmla="*/ 285 w 355466"/>
              <a:gd name="connsiteY3" fmla="*/ 40464 h 61780"/>
              <a:gd name="connsiteX4" fmla="*/ 293971 w 355466"/>
              <a:gd name="connsiteY4" fmla="*/ -729 h 61780"/>
              <a:gd name="connsiteX5" fmla="*/ 355752 w 355466"/>
              <a:gd name="connsiteY5" fmla="*/ 30161 h 61780"/>
              <a:gd name="connsiteX6" fmla="*/ 293971 w 355466"/>
              <a:gd name="connsiteY6" fmla="*/ 61051 h 6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66" h="61780">
                <a:moveTo>
                  <a:pt x="285" y="19858"/>
                </a:moveTo>
                <a:lnTo>
                  <a:pt x="304275" y="19858"/>
                </a:lnTo>
                <a:lnTo>
                  <a:pt x="304275" y="40464"/>
                </a:lnTo>
                <a:lnTo>
                  <a:pt x="285" y="40464"/>
                </a:lnTo>
                <a:close/>
                <a:moveTo>
                  <a:pt x="293971" y="-729"/>
                </a:moveTo>
                <a:lnTo>
                  <a:pt x="355752" y="30161"/>
                </a:lnTo>
                <a:lnTo>
                  <a:pt x="293971" y="61051"/>
                </a:lnTo>
                <a:close/>
              </a:path>
            </a:pathLst>
          </a:custGeom>
          <a:solidFill>
            <a:srgbClr val="7D60A0"/>
          </a:solidFill>
          <a:ln w="19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836E1DF-B9EC-CE6A-D22C-32DBF78A172E}"/>
              </a:ext>
            </a:extLst>
          </p:cNvPr>
          <p:cNvSpPr/>
          <p:nvPr/>
        </p:nvSpPr>
        <p:spPr>
          <a:xfrm>
            <a:off x="3513049" y="4852950"/>
            <a:ext cx="1496362" cy="559568"/>
          </a:xfrm>
          <a:custGeom>
            <a:avLst/>
            <a:gdLst>
              <a:gd name="connsiteX0" fmla="*/ 285 w 1657326"/>
              <a:gd name="connsiteY0" fmla="*/ -729 h 916521"/>
              <a:gd name="connsiteX1" fmla="*/ 1657612 w 1657326"/>
              <a:gd name="connsiteY1" fmla="*/ -729 h 916521"/>
              <a:gd name="connsiteX2" fmla="*/ 1657612 w 1657326"/>
              <a:gd name="connsiteY2" fmla="*/ 915793 h 916521"/>
              <a:gd name="connsiteX3" fmla="*/ 285 w 1657326"/>
              <a:gd name="connsiteY3" fmla="*/ 915793 h 91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26" h="916521">
                <a:moveTo>
                  <a:pt x="285" y="-729"/>
                </a:moveTo>
                <a:lnTo>
                  <a:pt x="1657612" y="-729"/>
                </a:lnTo>
                <a:lnTo>
                  <a:pt x="1657612" y="915793"/>
                </a:lnTo>
                <a:lnTo>
                  <a:pt x="285" y="91579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70769-5E3B-38C3-E7B7-F77317312A98}"/>
              </a:ext>
            </a:extLst>
          </p:cNvPr>
          <p:cNvSpPr txBox="1"/>
          <p:nvPr/>
        </p:nvSpPr>
        <p:spPr>
          <a:xfrm>
            <a:off x="3532766" y="4972565"/>
            <a:ext cx="14766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b="1">
                <a:ln/>
                <a:solidFill>
                  <a:schemeClr val="bg1"/>
                </a:solidFill>
                <a:latin typeface="Raleway ExtraBold"/>
                <a:sym typeface="Poppins"/>
              </a:rPr>
              <a:t>TOKENIZER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7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34F7C-C8E3-BC27-C328-C8A00166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D8E1161-C746-E00A-559A-5CF2D09F69EA}"/>
              </a:ext>
            </a:extLst>
          </p:cNvPr>
          <p:cNvSpPr/>
          <p:nvPr/>
        </p:nvSpPr>
        <p:spPr>
          <a:xfrm>
            <a:off x="4527091" y="764178"/>
            <a:ext cx="8335511" cy="258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44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DESIGN RISK ANALYSIS</a:t>
            </a:r>
            <a:endParaRPr lang="en-US" sz="4400">
              <a:solidFill>
                <a:srgbClr val="FFFFFF"/>
              </a:solidFill>
              <a:latin typeface="Roboto Medium" pitchFamily="34" charset="0"/>
              <a:ea typeface="Roboto Medium" pitchFamily="34" charset="-122"/>
              <a:cs typeface="Roboto Medium" pitchFamily="34" charset="-12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FDA137D-2F99-9907-BA27-F8361A779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165" y="1903039"/>
            <a:ext cx="12949518" cy="55530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AA4ECB-5F34-907F-E515-CE541D047EBC}"/>
              </a:ext>
            </a:extLst>
          </p:cNvPr>
          <p:cNvSpPr txBox="1"/>
          <p:nvPr/>
        </p:nvSpPr>
        <p:spPr>
          <a:xfrm>
            <a:off x="-591671" y="2312895"/>
            <a:ext cx="7315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algn="ctr" rtl="0"/>
            <a:r>
              <a:rPr lang="en-US" b="1" kern="1200">
                <a:solidFill>
                  <a:schemeClr val="bg1"/>
                </a:solidFill>
                <a:latin typeface="Roboto"/>
                <a:ea typeface="Roboto"/>
                <a:cs typeface="Roboto"/>
              </a:rPr>
              <a:t>DATA QUALITY &amp; BIAS</a:t>
            </a:r>
          </a:p>
          <a:p>
            <a:pPr algn="ctr"/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D9E5D2-4E8A-E43D-D92A-7685861368BF}"/>
              </a:ext>
            </a:extLst>
          </p:cNvPr>
          <p:cNvSpPr txBox="1"/>
          <p:nvPr/>
        </p:nvSpPr>
        <p:spPr>
          <a:xfrm>
            <a:off x="3657600" y="2312894"/>
            <a:ext cx="731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UNFAIR PREDICTIONS</a:t>
            </a:r>
            <a:endParaRPr lang="en-US">
              <a:latin typeface="Roboto"/>
              <a:ea typeface="Roboto"/>
              <a:cs typeface="Roboto"/>
            </a:endParaRPr>
          </a:p>
          <a:p>
            <a:pPr marL="0" algn="ctr"/>
            <a:endParaRPr lang="en-US" b="1" kern="120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BD24D4-1A14-8936-F489-40A0644FA16E}"/>
              </a:ext>
            </a:extLst>
          </p:cNvPr>
          <p:cNvSpPr txBox="1"/>
          <p:nvPr/>
        </p:nvSpPr>
        <p:spPr>
          <a:xfrm>
            <a:off x="8095129" y="2312894"/>
            <a:ext cx="731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REDUCE MODEL RELIABILITY</a:t>
            </a:r>
            <a:endParaRPr lang="en-US">
              <a:latin typeface="Roboto"/>
              <a:ea typeface="Roboto"/>
              <a:cs typeface="Roboto"/>
            </a:endParaRPr>
          </a:p>
          <a:p>
            <a:pPr marL="0" algn="ctr"/>
            <a:endParaRPr lang="en-US" b="1" kern="120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E94D43-0E33-798C-7B50-EBAE8730E11A}"/>
              </a:ext>
            </a:extLst>
          </p:cNvPr>
          <p:cNvSpPr txBox="1"/>
          <p:nvPr/>
        </p:nvSpPr>
        <p:spPr>
          <a:xfrm>
            <a:off x="-591671" y="3751730"/>
            <a:ext cx="731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A68F3"/>
                </a:solidFill>
                <a:latin typeface="Roboto"/>
                <a:ea typeface="Roboto"/>
                <a:cs typeface="Roboto"/>
              </a:rPr>
              <a:t>MULTIMODAL FUSION FAILURE</a:t>
            </a:r>
            <a:endParaRPr lang="en-US">
              <a:latin typeface="Roboto"/>
              <a:ea typeface="Roboto"/>
              <a:cs typeface="Roboto"/>
            </a:endParaRPr>
          </a:p>
          <a:p>
            <a:pPr marL="0" algn="ctr"/>
            <a:endParaRPr lang="en-US" b="1" kern="1200">
              <a:solidFill>
                <a:srgbClr val="4472C4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>
              <a:solidFill>
                <a:srgbClr val="4472C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006CA1-2CA0-A818-C6C9-0BBA3112E36B}"/>
              </a:ext>
            </a:extLst>
          </p:cNvPr>
          <p:cNvSpPr txBox="1"/>
          <p:nvPr/>
        </p:nvSpPr>
        <p:spPr>
          <a:xfrm>
            <a:off x="3657600" y="3751729"/>
            <a:ext cx="7315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A68F3"/>
                </a:solidFill>
                <a:latin typeface="Roboto"/>
                <a:ea typeface="Roboto"/>
                <a:cs typeface="Roboto"/>
              </a:rPr>
              <a:t>AUDIO &amp; TEXT MISMATCH</a:t>
            </a:r>
            <a:endParaRPr lang="en-US">
              <a:latin typeface="Roboto"/>
              <a:ea typeface="Roboto"/>
              <a:cs typeface="Roboto"/>
            </a:endParaRPr>
          </a:p>
          <a:p>
            <a:pPr algn="ctr"/>
            <a:endParaRPr lang="en-US" b="1">
              <a:solidFill>
                <a:srgbClr val="4472C4"/>
              </a:solidFill>
              <a:latin typeface="Roboto"/>
              <a:ea typeface="Roboto"/>
              <a:cs typeface="Roboto"/>
            </a:endParaRPr>
          </a:p>
          <a:p>
            <a:pPr marL="0" algn="ctr"/>
            <a:endParaRPr lang="en-US" b="1" kern="1200">
              <a:solidFill>
                <a:srgbClr val="4472C4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>
              <a:solidFill>
                <a:srgbClr val="4472C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B08A97-61B2-9056-B0D0-0A1277750323}"/>
              </a:ext>
            </a:extLst>
          </p:cNvPr>
          <p:cNvSpPr txBox="1"/>
          <p:nvPr/>
        </p:nvSpPr>
        <p:spPr>
          <a:xfrm>
            <a:off x="8095129" y="3751729"/>
            <a:ext cx="7315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A68F3"/>
                </a:solidFill>
                <a:latin typeface="Roboto"/>
                <a:ea typeface="Roboto"/>
                <a:cs typeface="Roboto"/>
              </a:rPr>
              <a:t>WRONG CLASSIFICATION</a:t>
            </a:r>
            <a:endParaRPr lang="en-US">
              <a:latin typeface="Roboto"/>
              <a:ea typeface="Roboto"/>
              <a:cs typeface="Roboto"/>
            </a:endParaRPr>
          </a:p>
          <a:p>
            <a:pPr algn="ctr"/>
            <a:endParaRPr lang="en-US" b="1">
              <a:solidFill>
                <a:srgbClr val="4472C4"/>
              </a:solidFill>
              <a:latin typeface="Roboto"/>
              <a:ea typeface="Roboto"/>
              <a:cs typeface="Roboto"/>
            </a:endParaRPr>
          </a:p>
          <a:p>
            <a:pPr marL="0" algn="ctr"/>
            <a:endParaRPr lang="en-US" b="1" kern="1200">
              <a:solidFill>
                <a:srgbClr val="4472C4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>
              <a:solidFill>
                <a:srgbClr val="4472C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6B2863-332F-F168-638A-C93FBB92DF5E}"/>
              </a:ext>
            </a:extLst>
          </p:cNvPr>
          <p:cNvSpPr txBox="1"/>
          <p:nvPr/>
        </p:nvSpPr>
        <p:spPr>
          <a:xfrm>
            <a:off x="-591671" y="5150224"/>
            <a:ext cx="7315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OVERFITTING IN PEFT 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algn="ctr"/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FINE-TUNING</a:t>
            </a:r>
            <a:endParaRPr lang="en-US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0" algn="ctr"/>
            <a:endParaRPr lang="en-US" b="1" kern="120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C1BACC-E213-DE49-0A2F-762FC9C7A686}"/>
              </a:ext>
            </a:extLst>
          </p:cNvPr>
          <p:cNvSpPr txBox="1"/>
          <p:nvPr/>
        </p:nvSpPr>
        <p:spPr>
          <a:xfrm>
            <a:off x="3657600" y="5150223"/>
            <a:ext cx="7315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ADAPT TO TRAINING DATASET</a:t>
            </a:r>
            <a:endParaRPr lang="en-US">
              <a:latin typeface="Roboto"/>
              <a:ea typeface="Roboto"/>
              <a:cs typeface="Roboto"/>
            </a:endParaRPr>
          </a:p>
          <a:p>
            <a:pPr algn="ctr"/>
            <a:endParaRPr lang="en-US" b="1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0" algn="ctr"/>
            <a:endParaRPr lang="en-US" b="1" kern="120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81CE52-FDC4-6C57-399E-8A5E4D571500}"/>
              </a:ext>
            </a:extLst>
          </p:cNvPr>
          <p:cNvSpPr txBox="1"/>
          <p:nvPr/>
        </p:nvSpPr>
        <p:spPr>
          <a:xfrm>
            <a:off x="8095129" y="5150223"/>
            <a:ext cx="7315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POOR GENERALIZATION</a:t>
            </a:r>
            <a:endParaRPr lang="en-US">
              <a:latin typeface="Roboto"/>
              <a:ea typeface="Roboto"/>
              <a:cs typeface="Roboto"/>
            </a:endParaRPr>
          </a:p>
          <a:p>
            <a:pPr algn="ctr"/>
            <a:endParaRPr lang="en-US" b="1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0" algn="ctr"/>
            <a:endParaRPr lang="en-US" b="1" kern="120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79E908-B93B-426A-9612-00A4BAA66800}"/>
              </a:ext>
            </a:extLst>
          </p:cNvPr>
          <p:cNvSpPr txBox="1"/>
          <p:nvPr/>
        </p:nvSpPr>
        <p:spPr>
          <a:xfrm>
            <a:off x="-591671" y="6535271"/>
            <a:ext cx="731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A68F3"/>
                </a:solidFill>
                <a:latin typeface="Roboto"/>
                <a:ea typeface="Roboto"/>
                <a:cs typeface="Roboto"/>
              </a:rPr>
              <a:t>PRIVACY </a:t>
            </a:r>
            <a:r>
              <a:rPr lang="en-US" b="1" kern="1200">
                <a:solidFill>
                  <a:srgbClr val="4A68F3"/>
                </a:solidFill>
                <a:latin typeface="Roboto"/>
                <a:ea typeface="Roboto"/>
                <a:cs typeface="Roboto"/>
              </a:rPr>
              <a:t>&amp; </a:t>
            </a:r>
            <a:r>
              <a:rPr lang="en-US" b="1">
                <a:solidFill>
                  <a:srgbClr val="4A68F3"/>
                </a:solidFill>
                <a:latin typeface="Roboto"/>
                <a:ea typeface="Roboto"/>
                <a:cs typeface="Roboto"/>
              </a:rPr>
              <a:t>ETHIC</a:t>
            </a:r>
            <a:endParaRPr lang="en-US">
              <a:latin typeface="Roboto"/>
              <a:ea typeface="Roboto"/>
              <a:cs typeface="Roboto"/>
            </a:endParaRPr>
          </a:p>
          <a:p>
            <a:pPr marL="0" algn="ctr"/>
            <a:endParaRPr lang="en-US" b="1" kern="1200">
              <a:solidFill>
                <a:srgbClr val="4472C4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>
              <a:solidFill>
                <a:srgbClr val="4472C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3BFC9B-87D6-DCDC-D971-362CE9388239}"/>
              </a:ext>
            </a:extLst>
          </p:cNvPr>
          <p:cNvSpPr txBox="1"/>
          <p:nvPr/>
        </p:nvSpPr>
        <p:spPr>
          <a:xfrm>
            <a:off x="3657600" y="6535270"/>
            <a:ext cx="7315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A68F3"/>
                </a:solidFill>
                <a:latin typeface="Roboto"/>
                <a:ea typeface="Roboto"/>
                <a:cs typeface="Roboto"/>
              </a:rPr>
              <a:t>USAGE OF SENSITIVE DATA</a:t>
            </a:r>
            <a:endParaRPr lang="en-US">
              <a:latin typeface="Roboto"/>
              <a:ea typeface="Roboto"/>
              <a:cs typeface="Roboto"/>
            </a:endParaRPr>
          </a:p>
          <a:p>
            <a:pPr algn="ctr"/>
            <a:endParaRPr lang="en-US" b="1">
              <a:solidFill>
                <a:srgbClr val="4472C4"/>
              </a:solidFill>
              <a:latin typeface="Roboto"/>
              <a:ea typeface="Roboto"/>
              <a:cs typeface="Roboto"/>
            </a:endParaRPr>
          </a:p>
          <a:p>
            <a:pPr marL="0" algn="ctr"/>
            <a:endParaRPr lang="en-US" b="1" kern="1200">
              <a:solidFill>
                <a:srgbClr val="4472C4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>
              <a:solidFill>
                <a:srgbClr val="4472C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E56A19-2D38-664A-1DCD-939C012413A9}"/>
              </a:ext>
            </a:extLst>
          </p:cNvPr>
          <p:cNvSpPr txBox="1"/>
          <p:nvPr/>
        </p:nvSpPr>
        <p:spPr>
          <a:xfrm>
            <a:off x="8095129" y="6535270"/>
            <a:ext cx="7315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A68F3"/>
                </a:solidFill>
                <a:latin typeface="Roboto"/>
                <a:ea typeface="Roboto"/>
                <a:cs typeface="Roboto"/>
              </a:rPr>
              <a:t>LOSS OF TRUST &amp; LEGAL ISSUES</a:t>
            </a:r>
            <a:endParaRPr lang="en-US">
              <a:latin typeface="Roboto"/>
              <a:ea typeface="Roboto"/>
              <a:cs typeface="Roboto"/>
            </a:endParaRPr>
          </a:p>
          <a:p>
            <a:pPr algn="ctr"/>
            <a:endParaRPr lang="en-US" b="1">
              <a:solidFill>
                <a:srgbClr val="4472C4"/>
              </a:solidFill>
              <a:latin typeface="Roboto"/>
              <a:ea typeface="Roboto"/>
              <a:cs typeface="Roboto"/>
            </a:endParaRPr>
          </a:p>
          <a:p>
            <a:pPr marL="0" algn="ctr"/>
            <a:endParaRPr lang="en-US" b="1" kern="1200">
              <a:solidFill>
                <a:srgbClr val="4472C4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>
              <a:solidFill>
                <a:srgbClr val="4472C4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36022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5952C8-8CE7-A2A1-7878-ABEF6161612B}"/>
              </a:ext>
            </a:extLst>
          </p:cNvPr>
          <p:cNvSpPr txBox="1"/>
          <p:nvPr/>
        </p:nvSpPr>
        <p:spPr>
          <a:xfrm>
            <a:off x="258354" y="259090"/>
            <a:ext cx="14151587" cy="8072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ts val="6126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DESIGN FAILURE MODE AND EFFECTS ANALYSIS (DFMEA)</a:t>
            </a:r>
          </a:p>
        </p:txBody>
      </p:sp>
      <p:pic>
        <p:nvPicPr>
          <p:cNvPr id="2" name="Picture 1" descr="A chart with text on it&#10;&#10;AI-generated content may be incorrect.">
            <a:extLst>
              <a:ext uri="{FF2B5EF4-FFF2-40B4-BE49-F238E27FC236}">
                <a16:creationId xmlns:a16="http://schemas.microsoft.com/office/drawing/2014/main" id="{7450E8E7-400F-89FA-409C-DD75D151C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29489"/>
            <a:ext cx="13729448" cy="53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52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EC217-0F8D-39AA-E70A-FD954820A00B}"/>
              </a:ext>
            </a:extLst>
          </p:cNvPr>
          <p:cNvSpPr txBox="1"/>
          <p:nvPr/>
        </p:nvSpPr>
        <p:spPr>
          <a:xfrm>
            <a:off x="3657600" y="2298918"/>
            <a:ext cx="73152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b="1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95143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8DC9C29-3187-DE5E-43E1-12F727C9C4F1}"/>
              </a:ext>
            </a:extLst>
          </p:cNvPr>
          <p:cNvSpPr/>
          <p:nvPr/>
        </p:nvSpPr>
        <p:spPr>
          <a:xfrm>
            <a:off x="4835072" y="3721821"/>
            <a:ext cx="8833756" cy="2659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2400">
                <a:solidFill>
                  <a:schemeClr val="bg1"/>
                </a:solidFill>
                <a:latin typeface="Roboto"/>
                <a:ea typeface="Roboto"/>
                <a:cs typeface="Times New Roman"/>
              </a:rPr>
              <a:t>“While AI systems can be used to enhance social skills, they  could also affect people’s physical and mental wellbeing.”</a:t>
            </a:r>
            <a:endParaRPr lang="en-US" sz="2400">
              <a:solidFill>
                <a:schemeClr val="bg1"/>
              </a:solidFill>
              <a:latin typeface="Roboto"/>
              <a:ea typeface="Roboto"/>
              <a:cs typeface="Calibri"/>
            </a:endParaRPr>
          </a:p>
          <a:p>
            <a:pPr algn="just"/>
            <a:br>
              <a:rPr lang="en-US" sz="2400">
                <a:latin typeface="Roboto"/>
              </a:rPr>
            </a:br>
            <a:r>
              <a:rPr lang="en-US" sz="2400">
                <a:solidFill>
                  <a:schemeClr val="bg1"/>
                </a:solidFill>
                <a:latin typeface="Roboto"/>
                <a:ea typeface="Calibri"/>
                <a:cs typeface="Calibri"/>
              </a:rPr>
              <a:t>                                   </a:t>
            </a:r>
            <a:r>
              <a:rPr lang="en-US" sz="3600">
                <a:solidFill>
                  <a:schemeClr val="bg1"/>
                </a:solidFill>
                <a:latin typeface="Roboto"/>
                <a:ea typeface="Calibri"/>
                <a:cs typeface="Calibri"/>
              </a:rPr>
              <a:t> </a:t>
            </a:r>
            <a:r>
              <a:rPr lang="en-US" sz="2000">
                <a:solidFill>
                  <a:schemeClr val="bg1"/>
                </a:solidFill>
                <a:latin typeface="Roboto"/>
                <a:ea typeface="Calibri"/>
                <a:cs typeface="Calibri"/>
              </a:rPr>
              <a:t>               European Commission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B4086CC7-0381-A2C9-83E5-496C2940DD63}"/>
              </a:ext>
            </a:extLst>
          </p:cNvPr>
          <p:cNvSpPr/>
          <p:nvPr/>
        </p:nvSpPr>
        <p:spPr>
          <a:xfrm>
            <a:off x="2165390" y="1050243"/>
            <a:ext cx="102930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PART OF A BIGGER PICTURE</a:t>
            </a:r>
          </a:p>
        </p:txBody>
      </p:sp>
      <p:pic>
        <p:nvPicPr>
          <p:cNvPr id="7" name="Picture 6" descr="A group of people standing in front of a globe&#10;&#10;AI-generated content may be incorrect.">
            <a:extLst>
              <a:ext uri="{FF2B5EF4-FFF2-40B4-BE49-F238E27FC236}">
                <a16:creationId xmlns:a16="http://schemas.microsoft.com/office/drawing/2014/main" id="{A5BDAE3B-5D22-AB88-75C8-680D758E5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176" y="2286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61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48A77-B19A-42DD-65E5-A6C180BE9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92BFF37-B937-990A-0A48-6E9F8CCDEFB7}"/>
              </a:ext>
            </a:extLst>
          </p:cNvPr>
          <p:cNvSpPr/>
          <p:nvPr/>
        </p:nvSpPr>
        <p:spPr>
          <a:xfrm>
            <a:off x="2165390" y="1346078"/>
            <a:ext cx="102930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REAL-WORLD IMPACT &amp; APPLICATIONS</a:t>
            </a:r>
            <a:endParaRPr lang="en-US" sz="445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31B6570-9C9E-580C-2E70-06035510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56403"/>
            <a:ext cx="2411968" cy="1490663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0E8EC916-0000-AE58-D372-9DE601F160A4}"/>
              </a:ext>
            </a:extLst>
          </p:cNvPr>
          <p:cNvSpPr/>
          <p:nvPr/>
        </p:nvSpPr>
        <p:spPr>
          <a:xfrm>
            <a:off x="793790" y="4430554"/>
            <a:ext cx="3703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Human-Computer Interaction</a:t>
            </a:r>
            <a:endParaRPr lang="en-US" sz="220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B55425D-A5DA-08E2-49F5-81E4C2B0E2A1}"/>
              </a:ext>
            </a:extLst>
          </p:cNvPr>
          <p:cNvSpPr/>
          <p:nvPr/>
        </p:nvSpPr>
        <p:spPr>
          <a:xfrm>
            <a:off x="793790" y="4920972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Empathetic virtual assistants and intelligent tutoring systems that adapt to user emotional states, providing personalized support and natural conversations.</a:t>
            </a:r>
            <a:endParaRPr lang="en-US" sz="175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FDC78ADE-5944-D6CD-489D-B66A15A27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56403"/>
            <a:ext cx="2411968" cy="1490663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5B43D154-4DDA-ED37-927F-9E39CD21D2D0}"/>
              </a:ext>
            </a:extLst>
          </p:cNvPr>
          <p:cNvSpPr/>
          <p:nvPr/>
        </p:nvSpPr>
        <p:spPr>
          <a:xfrm>
            <a:off x="5235893" y="4430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Healthcare Monitoring</a:t>
            </a:r>
            <a:endParaRPr lang="en-US" sz="220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607A74C-0E6F-12C3-99DF-C8E699E6DD92}"/>
              </a:ext>
            </a:extLst>
          </p:cNvPr>
          <p:cNvSpPr/>
          <p:nvPr/>
        </p:nvSpPr>
        <p:spPr>
          <a:xfrm>
            <a:off x="5235893" y="4920972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tracking of patient emotional states enables personalized mental health care, early intervention for depression or anxiety, and improved therapeutic outcomes.</a:t>
            </a:r>
            <a:endParaRPr lang="en-US" sz="175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1FEE113-62D1-9E47-BA89-F66F025F2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56403"/>
            <a:ext cx="2411968" cy="1490663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0FEF1B16-06EF-8DB9-0203-EC57A8EEAFE7}"/>
              </a:ext>
            </a:extLst>
          </p:cNvPr>
          <p:cNvSpPr/>
          <p:nvPr/>
        </p:nvSpPr>
        <p:spPr>
          <a:xfrm>
            <a:off x="9677995" y="4430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Social Media Analysis</a:t>
            </a:r>
            <a:endParaRPr lang="en-US" sz="220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B1F151CA-CAF9-B6E1-3BD1-50D87BC238F9}"/>
              </a:ext>
            </a:extLst>
          </p:cNvPr>
          <p:cNvSpPr/>
          <p:nvPr/>
        </p:nvSpPr>
        <p:spPr>
          <a:xfrm>
            <a:off x="9677995" y="4920972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Detecting sentiment shifts and mental health signals from multimodal posts—combining text, voice notes, and images—for community wellbeing and crisis prevention.</a:t>
            </a:r>
            <a:endParaRPr lang="en-US" sz="1750"/>
          </a:p>
        </p:txBody>
      </p:sp>
    </p:spTree>
    <p:extLst>
      <p:ext uri="{BB962C8B-B14F-4D97-AF65-F5344CB8AC3E}">
        <p14:creationId xmlns:p14="http://schemas.microsoft.com/office/powerpoint/2010/main" val="386489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3876F-2D24-3AAC-4C47-07AA049DA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DDA6183A-B54D-9895-340D-969AEBEA2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353" y="0"/>
            <a:ext cx="4804658" cy="822960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B6DCF0AC-364C-F6B0-1F17-199EE60C292C}"/>
              </a:ext>
            </a:extLst>
          </p:cNvPr>
          <p:cNvSpPr/>
          <p:nvPr/>
        </p:nvSpPr>
        <p:spPr>
          <a:xfrm>
            <a:off x="2165390" y="633384"/>
            <a:ext cx="102930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540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PROJECT GOALS</a:t>
            </a:r>
            <a:endParaRPr lang="en-US" sz="54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CCDF87FD-BC1A-B389-91FB-D8BCBE8D2AA7}"/>
              </a:ext>
            </a:extLst>
          </p:cNvPr>
          <p:cNvSpPr/>
          <p:nvPr/>
        </p:nvSpPr>
        <p:spPr>
          <a:xfrm>
            <a:off x="2165390" y="2502525"/>
            <a:ext cx="102930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000">
                <a:solidFill>
                  <a:schemeClr val="bg1"/>
                </a:solidFill>
                <a:latin typeface="Roboto"/>
                <a:ea typeface="Roboto Medium"/>
                <a:cs typeface="Raleway Ultra-Bold"/>
              </a:rPr>
              <a:t>Design a multimodal AI system to detect emotion</a:t>
            </a:r>
            <a:endParaRPr lang="en-US" sz="400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algn="ctr">
              <a:lnSpc>
                <a:spcPts val="5550"/>
              </a:lnSpc>
            </a:pPr>
            <a:endParaRPr lang="en-US" sz="4450">
              <a:solidFill>
                <a:schemeClr val="bg1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E905260B-7E6F-1D04-863B-AA578FEB7ECC}"/>
              </a:ext>
            </a:extLst>
          </p:cNvPr>
          <p:cNvSpPr/>
          <p:nvPr/>
        </p:nvSpPr>
        <p:spPr>
          <a:xfrm>
            <a:off x="2165390" y="4869207"/>
            <a:ext cx="102930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000">
                <a:solidFill>
                  <a:schemeClr val="bg1"/>
                </a:solidFill>
                <a:latin typeface="Roboto"/>
                <a:ea typeface="Roboto Medium"/>
                <a:cs typeface="Raleway Ultra-Bold"/>
              </a:rPr>
              <a:t>Promote human-centered and ethical ai systems</a:t>
            </a:r>
            <a:endParaRPr lang="en-US" sz="400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 sz="4000">
              <a:solidFill>
                <a:schemeClr val="bg1"/>
              </a:solidFill>
              <a:latin typeface="Roboto"/>
              <a:ea typeface="Roboto Medium"/>
              <a:cs typeface="Raleway Ultra-Bold"/>
            </a:endParaRPr>
          </a:p>
          <a:p>
            <a:pPr algn="ctr">
              <a:lnSpc>
                <a:spcPts val="5550"/>
              </a:lnSpc>
            </a:pPr>
            <a:endParaRPr lang="en-US" sz="4450">
              <a:solidFill>
                <a:schemeClr val="bg1"/>
              </a:solidFill>
              <a:latin typeface="Roboto"/>
              <a:ea typeface="Roboto Medium"/>
              <a:cs typeface="Roboto Medium"/>
            </a:endParaRPr>
          </a:p>
        </p:txBody>
      </p:sp>
      <p:pic>
        <p:nvPicPr>
          <p:cNvPr id="18" name="Picture 17" descr="A group of people standing next to a target&#10;&#10;AI-generated content may be incorrect.">
            <a:extLst>
              <a:ext uri="{FF2B5EF4-FFF2-40B4-BE49-F238E27FC236}">
                <a16:creationId xmlns:a16="http://schemas.microsoft.com/office/drawing/2014/main" id="{63EA30FA-AC37-6143-3F1C-A5F4B9437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313" y="5893454"/>
            <a:ext cx="4539504" cy="20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37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7310-647B-890D-0C16-CB2404EC4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41B9A07-4234-56B9-99C9-CF06E65D356E}"/>
              </a:ext>
            </a:extLst>
          </p:cNvPr>
          <p:cNvSpPr/>
          <p:nvPr/>
        </p:nvSpPr>
        <p:spPr>
          <a:xfrm>
            <a:off x="-774576" y="3935772"/>
            <a:ext cx="7563564" cy="1199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VALUE PROPOSITIONS</a:t>
            </a:r>
            <a:endParaRPr lang="en-US"/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77551F7A-B1FA-B526-3D5A-6279B1C05C47}"/>
              </a:ext>
            </a:extLst>
          </p:cNvPr>
          <p:cNvGrpSpPr/>
          <p:nvPr/>
        </p:nvGrpSpPr>
        <p:grpSpPr>
          <a:xfrm>
            <a:off x="6170692" y="871965"/>
            <a:ext cx="3836986" cy="3345460"/>
            <a:chOff x="0" y="0"/>
            <a:chExt cx="1532739" cy="1336392"/>
          </a:xfr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F49179-395F-7A15-0FCD-434F0F1F4845}"/>
                </a:ext>
              </a:extLst>
            </p:cNvPr>
            <p:cNvSpPr/>
            <p:nvPr/>
          </p:nvSpPr>
          <p:spPr>
            <a:xfrm>
              <a:off x="0" y="0"/>
              <a:ext cx="1532739" cy="1336392"/>
            </a:xfrm>
            <a:custGeom>
              <a:avLst/>
              <a:gdLst/>
              <a:ahLst/>
              <a:cxnLst/>
              <a:rect l="l" t="t" r="r" b="b"/>
              <a:pathLst>
                <a:path w="1532739" h="1336392">
                  <a:moveTo>
                    <a:pt x="0" y="0"/>
                  </a:moveTo>
                  <a:lnTo>
                    <a:pt x="1532739" y="0"/>
                  </a:lnTo>
                  <a:lnTo>
                    <a:pt x="1532739" y="1336392"/>
                  </a:lnTo>
                  <a:lnTo>
                    <a:pt x="0" y="13363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B1483CC-04A6-7136-B768-CE277E76E22D}"/>
                </a:ext>
              </a:extLst>
            </p:cNvPr>
            <p:cNvSpPr txBox="1"/>
            <p:nvPr/>
          </p:nvSpPr>
          <p:spPr>
            <a:xfrm>
              <a:off x="0" y="9525"/>
              <a:ext cx="1532739" cy="13268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3620F53E-2BAF-A021-1953-5B686676CE24}"/>
              </a:ext>
            </a:extLst>
          </p:cNvPr>
          <p:cNvGrpSpPr/>
          <p:nvPr/>
        </p:nvGrpSpPr>
        <p:grpSpPr>
          <a:xfrm>
            <a:off x="10007678" y="4217425"/>
            <a:ext cx="3836986" cy="3345460"/>
            <a:chOff x="0" y="0"/>
            <a:chExt cx="1532739" cy="1336392"/>
          </a:xfr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9EA8AC3-828B-6625-2ABC-8A5420B871BE}"/>
                </a:ext>
              </a:extLst>
            </p:cNvPr>
            <p:cNvSpPr/>
            <p:nvPr/>
          </p:nvSpPr>
          <p:spPr>
            <a:xfrm>
              <a:off x="0" y="0"/>
              <a:ext cx="1532739" cy="1336392"/>
            </a:xfrm>
            <a:custGeom>
              <a:avLst/>
              <a:gdLst/>
              <a:ahLst/>
              <a:cxnLst/>
              <a:rect l="l" t="t" r="r" b="b"/>
              <a:pathLst>
                <a:path w="1532739" h="1336392">
                  <a:moveTo>
                    <a:pt x="0" y="0"/>
                  </a:moveTo>
                  <a:lnTo>
                    <a:pt x="1532739" y="0"/>
                  </a:lnTo>
                  <a:lnTo>
                    <a:pt x="1532739" y="1336392"/>
                  </a:lnTo>
                  <a:lnTo>
                    <a:pt x="0" y="13363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28432A72-702A-7D05-1D6F-05D609FE1C18}"/>
                </a:ext>
              </a:extLst>
            </p:cNvPr>
            <p:cNvSpPr txBox="1"/>
            <p:nvPr/>
          </p:nvSpPr>
          <p:spPr>
            <a:xfrm>
              <a:off x="0" y="9525"/>
              <a:ext cx="1532739" cy="13268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grpSp>
        <p:nvGrpSpPr>
          <p:cNvPr id="25" name="Group 12">
            <a:extLst>
              <a:ext uri="{FF2B5EF4-FFF2-40B4-BE49-F238E27FC236}">
                <a16:creationId xmlns:a16="http://schemas.microsoft.com/office/drawing/2014/main" id="{E79EB4B7-B32E-918C-AA7B-E86119B25E32}"/>
              </a:ext>
            </a:extLst>
          </p:cNvPr>
          <p:cNvGrpSpPr/>
          <p:nvPr/>
        </p:nvGrpSpPr>
        <p:grpSpPr>
          <a:xfrm>
            <a:off x="6170692" y="4217425"/>
            <a:ext cx="3836986" cy="3345460"/>
            <a:chOff x="0" y="0"/>
            <a:chExt cx="1532739" cy="1336392"/>
          </a:xfr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6475A82D-E8F7-1A32-736F-CD7F954487B3}"/>
                </a:ext>
              </a:extLst>
            </p:cNvPr>
            <p:cNvSpPr/>
            <p:nvPr/>
          </p:nvSpPr>
          <p:spPr>
            <a:xfrm>
              <a:off x="0" y="0"/>
              <a:ext cx="1532739" cy="1336392"/>
            </a:xfrm>
            <a:custGeom>
              <a:avLst/>
              <a:gdLst/>
              <a:ahLst/>
              <a:cxnLst/>
              <a:rect l="l" t="t" r="r" b="b"/>
              <a:pathLst>
                <a:path w="1532739" h="1336392">
                  <a:moveTo>
                    <a:pt x="0" y="0"/>
                  </a:moveTo>
                  <a:lnTo>
                    <a:pt x="1532739" y="0"/>
                  </a:lnTo>
                  <a:lnTo>
                    <a:pt x="1532739" y="1336392"/>
                  </a:lnTo>
                  <a:lnTo>
                    <a:pt x="0" y="13363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B1B2A241-0CA0-2665-5FE5-2A9949755D1B}"/>
                </a:ext>
              </a:extLst>
            </p:cNvPr>
            <p:cNvSpPr txBox="1"/>
            <p:nvPr/>
          </p:nvSpPr>
          <p:spPr>
            <a:xfrm>
              <a:off x="0" y="9525"/>
              <a:ext cx="1532739" cy="13268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grpSp>
        <p:nvGrpSpPr>
          <p:cNvPr id="28" name="Group 15">
            <a:extLst>
              <a:ext uri="{FF2B5EF4-FFF2-40B4-BE49-F238E27FC236}">
                <a16:creationId xmlns:a16="http://schemas.microsoft.com/office/drawing/2014/main" id="{1A9B5436-9287-C465-D517-4910BD63E740}"/>
              </a:ext>
            </a:extLst>
          </p:cNvPr>
          <p:cNvGrpSpPr/>
          <p:nvPr/>
        </p:nvGrpSpPr>
        <p:grpSpPr>
          <a:xfrm>
            <a:off x="10007678" y="871965"/>
            <a:ext cx="3836986" cy="3345460"/>
            <a:chOff x="0" y="0"/>
            <a:chExt cx="1532739" cy="1336392"/>
          </a:xfr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B2E60584-F4F3-024B-A651-3E7798F6215F}"/>
                </a:ext>
              </a:extLst>
            </p:cNvPr>
            <p:cNvSpPr/>
            <p:nvPr/>
          </p:nvSpPr>
          <p:spPr>
            <a:xfrm>
              <a:off x="0" y="0"/>
              <a:ext cx="1532739" cy="1336392"/>
            </a:xfrm>
            <a:custGeom>
              <a:avLst/>
              <a:gdLst/>
              <a:ahLst/>
              <a:cxnLst/>
              <a:rect l="l" t="t" r="r" b="b"/>
              <a:pathLst>
                <a:path w="1532739" h="1336392">
                  <a:moveTo>
                    <a:pt x="0" y="0"/>
                  </a:moveTo>
                  <a:lnTo>
                    <a:pt x="1532739" y="0"/>
                  </a:lnTo>
                  <a:lnTo>
                    <a:pt x="1532739" y="1336392"/>
                  </a:lnTo>
                  <a:lnTo>
                    <a:pt x="0" y="13363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17">
              <a:extLst>
                <a:ext uri="{FF2B5EF4-FFF2-40B4-BE49-F238E27FC236}">
                  <a16:creationId xmlns:a16="http://schemas.microsoft.com/office/drawing/2014/main" id="{8EF3F4D4-A7BE-7091-DD31-334ACEA76C06}"/>
                </a:ext>
              </a:extLst>
            </p:cNvPr>
            <p:cNvSpPr txBox="1"/>
            <p:nvPr/>
          </p:nvSpPr>
          <p:spPr>
            <a:xfrm>
              <a:off x="0" y="9525"/>
              <a:ext cx="1532739" cy="13268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31" name="TextBox 23">
            <a:extLst>
              <a:ext uri="{FF2B5EF4-FFF2-40B4-BE49-F238E27FC236}">
                <a16:creationId xmlns:a16="http://schemas.microsoft.com/office/drawing/2014/main" id="{A97E665B-0D5D-3BA8-E783-3BA90F4F4D25}"/>
              </a:ext>
            </a:extLst>
          </p:cNvPr>
          <p:cNvSpPr txBox="1"/>
          <p:nvPr/>
        </p:nvSpPr>
        <p:spPr>
          <a:xfrm>
            <a:off x="10165048" y="1986946"/>
            <a:ext cx="364011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  <a:sym typeface="Poppins"/>
              </a:rPr>
              <a:t>DATA-DRIVEN HEALTH INSIGHTS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8D53C73C-4529-CCBA-07E3-1218BA27B394}"/>
              </a:ext>
            </a:extLst>
          </p:cNvPr>
          <p:cNvSpPr txBox="1"/>
          <p:nvPr/>
        </p:nvSpPr>
        <p:spPr>
          <a:xfrm>
            <a:off x="6337465" y="1991705"/>
            <a:ext cx="3377307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  <a:sym typeface="Poppins"/>
              </a:rPr>
              <a:t>IMPROVED EMOTIONAL WELL-BEING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9996EEF0-5058-0FE7-4312-70FEFAB7F16D}"/>
              </a:ext>
            </a:extLst>
          </p:cNvPr>
          <p:cNvSpPr txBox="1"/>
          <p:nvPr/>
        </p:nvSpPr>
        <p:spPr>
          <a:xfrm>
            <a:off x="6423926" y="5577543"/>
            <a:ext cx="329084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>
              <a:spcBef>
                <a:spcPct val="0"/>
              </a:spcBef>
            </a:pP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  <a:sym typeface="Poppins"/>
              </a:rPr>
              <a:t>ENHANCED PATIENT SUPPORT SYSTEMS</a:t>
            </a: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8F63FF80-3023-3F23-B786-FA258ED6BAB8}"/>
              </a:ext>
            </a:extLst>
          </p:cNvPr>
          <p:cNvSpPr txBox="1"/>
          <p:nvPr/>
        </p:nvSpPr>
        <p:spPr>
          <a:xfrm>
            <a:off x="10260913" y="5432746"/>
            <a:ext cx="329084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  <a:sym typeface="Poppins"/>
              </a:rPr>
              <a:t>RESPONSIBLE &amp; HUMAN-CENTERED AI</a:t>
            </a:r>
          </a:p>
        </p:txBody>
      </p:sp>
      <p:pic>
        <p:nvPicPr>
          <p:cNvPr id="35" name="Graphic 34" descr="Heart with pulse with solid fill">
            <a:extLst>
              <a:ext uri="{FF2B5EF4-FFF2-40B4-BE49-F238E27FC236}">
                <a16:creationId xmlns:a16="http://schemas.microsoft.com/office/drawing/2014/main" id="{F7080249-ECC6-6213-C526-1E2BA2BF4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1461" y="1103492"/>
            <a:ext cx="755703" cy="755703"/>
          </a:xfrm>
          <a:prstGeom prst="rect">
            <a:avLst/>
          </a:prstGeom>
        </p:spPr>
      </p:pic>
      <p:pic>
        <p:nvPicPr>
          <p:cNvPr id="36" name="Graphic 35" descr="Voice with solid fill">
            <a:extLst>
              <a:ext uri="{FF2B5EF4-FFF2-40B4-BE49-F238E27FC236}">
                <a16:creationId xmlns:a16="http://schemas.microsoft.com/office/drawing/2014/main" id="{D9687D8B-7F06-F257-3A19-87BEFDD1C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2256" y="4537954"/>
            <a:ext cx="831273" cy="831273"/>
          </a:xfrm>
          <a:prstGeom prst="rect">
            <a:avLst/>
          </a:prstGeom>
        </p:spPr>
      </p:pic>
      <p:pic>
        <p:nvPicPr>
          <p:cNvPr id="37" name="Graphic 36" descr="Database with solid fill">
            <a:extLst>
              <a:ext uri="{FF2B5EF4-FFF2-40B4-BE49-F238E27FC236}">
                <a16:creationId xmlns:a16="http://schemas.microsoft.com/office/drawing/2014/main" id="{C3882524-FAED-8560-F4B9-0172088C3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23961" y="1139396"/>
            <a:ext cx="687003" cy="687003"/>
          </a:xfrm>
          <a:prstGeom prst="rect">
            <a:avLst/>
          </a:prstGeom>
        </p:spPr>
      </p:pic>
      <p:pic>
        <p:nvPicPr>
          <p:cNvPr id="38" name="Graphic 37" descr="Scales of justice with solid fill">
            <a:extLst>
              <a:ext uri="{FF2B5EF4-FFF2-40B4-BE49-F238E27FC236}">
                <a16:creationId xmlns:a16="http://schemas.microsoft.com/office/drawing/2014/main" id="{CF2908A5-2BEA-36E4-FE04-3D9D604D15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9129" y="4531027"/>
            <a:ext cx="687003" cy="6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0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4679B-B2C2-03AB-BB37-7BAA745DB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94B507E-EFF9-F927-9855-AA8C258F2992}"/>
              </a:ext>
            </a:extLst>
          </p:cNvPr>
          <p:cNvSpPr/>
          <p:nvPr/>
        </p:nvSpPr>
        <p:spPr>
          <a:xfrm>
            <a:off x="1706553" y="662684"/>
            <a:ext cx="10881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SUSTAINABLE DEVELOPMENT GOALS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AEE39D-831C-6D52-8941-FBCEBA0990CE}"/>
              </a:ext>
            </a:extLst>
          </p:cNvPr>
          <p:cNvGrpSpPr/>
          <p:nvPr/>
        </p:nvGrpSpPr>
        <p:grpSpPr>
          <a:xfrm>
            <a:off x="945753" y="1850571"/>
            <a:ext cx="12738894" cy="5903565"/>
            <a:chOff x="1113829" y="1981200"/>
            <a:chExt cx="12738894" cy="5903565"/>
          </a:xfrm>
        </p:grpSpPr>
        <p:pic>
          <p:nvPicPr>
            <p:cNvPr id="3" name="Picture 2" descr="Focus 2030 and the Sustainable Development Goals: at the heart of our work">
              <a:extLst>
                <a:ext uri="{FF2B5EF4-FFF2-40B4-BE49-F238E27FC236}">
                  <a16:creationId xmlns:a16="http://schemas.microsoft.com/office/drawing/2014/main" id="{2C29FE1F-FE01-1891-8855-238B93D1ED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68" b="33154"/>
            <a:stretch/>
          </p:blipFill>
          <p:spPr bwMode="auto">
            <a:xfrm>
              <a:off x="1113829" y="1981200"/>
              <a:ext cx="12738894" cy="38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Focus 2030 and the Sustainable Development Goals: at the heart of our work">
              <a:extLst>
                <a:ext uri="{FF2B5EF4-FFF2-40B4-BE49-F238E27FC236}">
                  <a16:creationId xmlns:a16="http://schemas.microsoft.com/office/drawing/2014/main" id="{BE37B240-AA0A-CE19-2DAC-965595616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479" r="18895" b="13027"/>
            <a:stretch/>
          </p:blipFill>
          <p:spPr bwMode="auto">
            <a:xfrm>
              <a:off x="2149276" y="5867400"/>
              <a:ext cx="10331847" cy="2017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ABEC80-9E51-AE0B-938C-8C4803A06733}"/>
              </a:ext>
            </a:extLst>
          </p:cNvPr>
          <p:cNvGrpSpPr/>
          <p:nvPr/>
        </p:nvGrpSpPr>
        <p:grpSpPr>
          <a:xfrm>
            <a:off x="1434993" y="1915887"/>
            <a:ext cx="1868603" cy="1801368"/>
            <a:chOff x="1485899" y="1915887"/>
            <a:chExt cx="1801368" cy="18013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86E522-DAD6-5598-BBD0-9EC1D4D728DE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0E7FE0-4323-69DE-5270-BEDC531D2F22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172102-68DE-3975-8AA3-D9A39F188D47}"/>
              </a:ext>
            </a:extLst>
          </p:cNvPr>
          <p:cNvGrpSpPr/>
          <p:nvPr/>
        </p:nvGrpSpPr>
        <p:grpSpPr>
          <a:xfrm>
            <a:off x="1448440" y="3841582"/>
            <a:ext cx="1855156" cy="1801368"/>
            <a:chOff x="1485899" y="1915887"/>
            <a:chExt cx="1801368" cy="180136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C5EB87-373C-7D1C-14FE-FB4C9795D866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C64921-787A-EC1D-5EA4-CAA8FF8679A8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939402-D968-E5F6-CE87-ADA75A35D281}"/>
              </a:ext>
            </a:extLst>
          </p:cNvPr>
          <p:cNvGrpSpPr/>
          <p:nvPr/>
        </p:nvGrpSpPr>
        <p:grpSpPr>
          <a:xfrm>
            <a:off x="3424197" y="1907613"/>
            <a:ext cx="1855156" cy="1801368"/>
            <a:chOff x="1485899" y="1915887"/>
            <a:chExt cx="1801368" cy="18013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DE5001-FAB6-F230-77FE-438487CA8F92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CD76960-40ED-D495-8DA9-87A402925F9D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772CA3-631A-98AF-E37D-447DBF91EFFB}"/>
              </a:ext>
            </a:extLst>
          </p:cNvPr>
          <p:cNvGrpSpPr/>
          <p:nvPr/>
        </p:nvGrpSpPr>
        <p:grpSpPr>
          <a:xfrm>
            <a:off x="3483212" y="3843516"/>
            <a:ext cx="1801368" cy="1801368"/>
            <a:chOff x="1485899" y="1915887"/>
            <a:chExt cx="1801368" cy="180136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AACF1F-D5B6-E654-CD8D-2A0D5FDF39AE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60A1D5-7E12-A701-5BAF-75304598D8B6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5829AA-8687-E8AC-ADC9-A04F94B3A92A}"/>
              </a:ext>
            </a:extLst>
          </p:cNvPr>
          <p:cNvGrpSpPr/>
          <p:nvPr/>
        </p:nvGrpSpPr>
        <p:grpSpPr>
          <a:xfrm>
            <a:off x="7432112" y="1899558"/>
            <a:ext cx="1801368" cy="1801368"/>
            <a:chOff x="1485899" y="1915887"/>
            <a:chExt cx="1801368" cy="180136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5F67FB-44D6-7134-01F0-65DE5448C793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541CCD-AA2A-F9BF-C624-9AA073755577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E66036-5E05-E253-94EF-B9FF7BF6933D}"/>
              </a:ext>
            </a:extLst>
          </p:cNvPr>
          <p:cNvGrpSpPr/>
          <p:nvPr/>
        </p:nvGrpSpPr>
        <p:grpSpPr>
          <a:xfrm>
            <a:off x="9405254" y="1915887"/>
            <a:ext cx="1801368" cy="1801368"/>
            <a:chOff x="1485899" y="1915887"/>
            <a:chExt cx="1801368" cy="180136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C5E1D8D-4C32-70CF-8CC9-E84FE28ADC7C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7C4EBE-D992-1AE2-613A-EB796824F308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16236CF-1CA5-B26A-F4B9-2B72E1BBF8D0}"/>
              </a:ext>
            </a:extLst>
          </p:cNvPr>
          <p:cNvGrpSpPr/>
          <p:nvPr/>
        </p:nvGrpSpPr>
        <p:grpSpPr>
          <a:xfrm>
            <a:off x="11381010" y="1899558"/>
            <a:ext cx="1801368" cy="1801368"/>
            <a:chOff x="1485899" y="1915887"/>
            <a:chExt cx="1801368" cy="180136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BD64F3E-A5B0-E6C3-6947-B5A1C7A9A924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3C4D50-3205-E071-7FEE-839CAA037F47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F97AAE-1C4A-37AF-C817-424EC51637A1}"/>
              </a:ext>
            </a:extLst>
          </p:cNvPr>
          <p:cNvGrpSpPr/>
          <p:nvPr/>
        </p:nvGrpSpPr>
        <p:grpSpPr>
          <a:xfrm>
            <a:off x="9410217" y="3841800"/>
            <a:ext cx="1801368" cy="1828262"/>
            <a:chOff x="1485899" y="1915887"/>
            <a:chExt cx="1801368" cy="180136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1C023-612B-DE10-2726-83FC3864C215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F89DA1-6956-3EA5-977E-C2E5B2B6C5E2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D67F1B-5F28-CFD7-E4D0-AFB94DFF0F7F}"/>
              </a:ext>
            </a:extLst>
          </p:cNvPr>
          <p:cNvGrpSpPr/>
          <p:nvPr/>
        </p:nvGrpSpPr>
        <p:grpSpPr>
          <a:xfrm>
            <a:off x="11381010" y="3843516"/>
            <a:ext cx="1801368" cy="1814815"/>
            <a:chOff x="1485899" y="1915887"/>
            <a:chExt cx="1801368" cy="18013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96C9DC1-12ED-17D7-86C7-8688D7F71091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0896DAF-6FBA-A205-4FDA-E308C5BC743B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FCB009A-65C9-E8FB-A3BF-143D852B5A13}"/>
              </a:ext>
            </a:extLst>
          </p:cNvPr>
          <p:cNvGrpSpPr/>
          <p:nvPr/>
        </p:nvGrpSpPr>
        <p:grpSpPr>
          <a:xfrm>
            <a:off x="2528314" y="5834527"/>
            <a:ext cx="1801368" cy="1801368"/>
            <a:chOff x="1485899" y="1915887"/>
            <a:chExt cx="1801368" cy="180136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E5AB0D4-B41F-B622-03D3-E89B64120FE3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5922FEC-928D-C32D-4B0D-C6BD9708B6A1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33347F-5258-9D4C-E988-C0C92FB58DE5}"/>
              </a:ext>
            </a:extLst>
          </p:cNvPr>
          <p:cNvGrpSpPr/>
          <p:nvPr/>
        </p:nvGrpSpPr>
        <p:grpSpPr>
          <a:xfrm>
            <a:off x="4505812" y="5822590"/>
            <a:ext cx="1801368" cy="1801368"/>
            <a:chOff x="1485899" y="1915887"/>
            <a:chExt cx="1801368" cy="180136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B2F9CD-6FF4-1214-83BD-F362E74F2235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EDA897-CD5B-624D-C3FB-446D87861304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72B3D71-87D6-F618-7932-F871CBFB090D}"/>
              </a:ext>
            </a:extLst>
          </p:cNvPr>
          <p:cNvGrpSpPr/>
          <p:nvPr/>
        </p:nvGrpSpPr>
        <p:grpSpPr>
          <a:xfrm>
            <a:off x="6496592" y="5821351"/>
            <a:ext cx="1801368" cy="1801368"/>
            <a:chOff x="1485899" y="1915887"/>
            <a:chExt cx="1801368" cy="180136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0B8CC59-AF72-F21A-565E-08AD08BD1FFB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48423FA-AB05-3849-523E-100DD42044C7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6E31E0E-1B2B-E553-10E5-D3AFB9A53A45}"/>
              </a:ext>
            </a:extLst>
          </p:cNvPr>
          <p:cNvGrpSpPr/>
          <p:nvPr/>
        </p:nvGrpSpPr>
        <p:grpSpPr>
          <a:xfrm>
            <a:off x="8453624" y="5821351"/>
            <a:ext cx="1801368" cy="1801368"/>
            <a:chOff x="1485899" y="1915887"/>
            <a:chExt cx="1801368" cy="180136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494281F-13A2-8A77-D9F6-B472E6C87034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B107D7-6585-3B0B-6009-595448565FB1}"/>
                </a:ext>
              </a:extLst>
            </p:cNvPr>
            <p:cNvSpPr/>
            <p:nvPr/>
          </p:nvSpPr>
          <p:spPr>
            <a:xfrm>
              <a:off x="1485899" y="1915887"/>
              <a:ext cx="1801368" cy="180136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9861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7A76E-7032-8A55-DC00-539F282BD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6BACA40-9E98-7920-54D2-14F068954282}"/>
              </a:ext>
            </a:extLst>
          </p:cNvPr>
          <p:cNvSpPr/>
          <p:nvPr/>
        </p:nvSpPr>
        <p:spPr>
          <a:xfrm>
            <a:off x="565215" y="3682040"/>
            <a:ext cx="5014552" cy="859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STAKEHOLDERS</a:t>
            </a:r>
            <a:r>
              <a:rPr lang="en-US" sz="375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 MAP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94D06A5-ADF2-AACB-8EDF-5A9263B6B94F}"/>
              </a:ext>
            </a:extLst>
          </p:cNvPr>
          <p:cNvGrpSpPr/>
          <p:nvPr/>
        </p:nvGrpSpPr>
        <p:grpSpPr>
          <a:xfrm>
            <a:off x="6049495" y="137160"/>
            <a:ext cx="7960662" cy="7955280"/>
            <a:chOff x="607037" y="175267"/>
            <a:chExt cx="7960662" cy="79552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6E7AB3-44F3-0E47-9F48-271DDDEDA70A}"/>
                </a:ext>
              </a:extLst>
            </p:cNvPr>
            <p:cNvGrpSpPr/>
            <p:nvPr/>
          </p:nvGrpSpPr>
          <p:grpSpPr>
            <a:xfrm>
              <a:off x="607037" y="175267"/>
              <a:ext cx="7960662" cy="7955280"/>
              <a:chOff x="843585" y="811468"/>
              <a:chExt cx="8236830" cy="875163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0EA0AB0-3118-4315-8496-A95719C7271A}"/>
                  </a:ext>
                </a:extLst>
              </p:cNvPr>
              <p:cNvSpPr/>
              <p:nvPr/>
            </p:nvSpPr>
            <p:spPr>
              <a:xfrm>
                <a:off x="843585" y="811468"/>
                <a:ext cx="8236830" cy="875163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E6C35EC-E4AE-A58C-D2DA-31EAD54F923F}"/>
                  </a:ext>
                </a:extLst>
              </p:cNvPr>
              <p:cNvSpPr/>
              <p:nvPr/>
            </p:nvSpPr>
            <p:spPr>
              <a:xfrm>
                <a:off x="2016498" y="1945546"/>
                <a:ext cx="5960570" cy="633792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9DCB119-4583-6801-B180-2C0D1A07FBC3}"/>
                  </a:ext>
                </a:extLst>
              </p:cNvPr>
              <p:cNvSpPr/>
              <p:nvPr/>
            </p:nvSpPr>
            <p:spPr>
              <a:xfrm>
                <a:off x="3199151" y="3319352"/>
                <a:ext cx="3595264" cy="380069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Folded Corner 7">
                <a:extLst>
                  <a:ext uri="{FF2B5EF4-FFF2-40B4-BE49-F238E27FC236}">
                    <a16:creationId xmlns:a16="http://schemas.microsoft.com/office/drawing/2014/main" id="{CCF88967-79CA-52F1-B9F2-8CF91F986AB8}"/>
                  </a:ext>
                </a:extLst>
              </p:cNvPr>
              <p:cNvSpPr/>
              <p:nvPr/>
            </p:nvSpPr>
            <p:spPr>
              <a:xfrm>
                <a:off x="5040455" y="4226599"/>
                <a:ext cx="1524000" cy="609600"/>
              </a:xfrm>
              <a:prstGeom prst="foldedCorner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Clinical Researchers</a:t>
                </a:r>
              </a:p>
            </p:txBody>
          </p:sp>
          <p:sp>
            <p:nvSpPr>
              <p:cNvPr id="9" name="Rectangle: Folded Corner 8">
                <a:extLst>
                  <a:ext uri="{FF2B5EF4-FFF2-40B4-BE49-F238E27FC236}">
                    <a16:creationId xmlns:a16="http://schemas.microsoft.com/office/drawing/2014/main" id="{21B59BFD-3C57-B658-513A-3958A4737568}"/>
                  </a:ext>
                </a:extLst>
              </p:cNvPr>
              <p:cNvSpPr/>
              <p:nvPr/>
            </p:nvSpPr>
            <p:spPr>
              <a:xfrm>
                <a:off x="3270515" y="4610100"/>
                <a:ext cx="1676400" cy="609600"/>
              </a:xfrm>
              <a:prstGeom prst="foldedCorner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Therapists &amp; Psychologists</a:t>
                </a:r>
              </a:p>
            </p:txBody>
          </p:sp>
          <p:sp>
            <p:nvSpPr>
              <p:cNvPr id="10" name="Rectangle: Folded Corner 9">
                <a:extLst>
                  <a:ext uri="{FF2B5EF4-FFF2-40B4-BE49-F238E27FC236}">
                    <a16:creationId xmlns:a16="http://schemas.microsoft.com/office/drawing/2014/main" id="{49A07775-2769-157B-4AD4-07F12EB72329}"/>
                  </a:ext>
                </a:extLst>
              </p:cNvPr>
              <p:cNvSpPr/>
              <p:nvPr/>
            </p:nvSpPr>
            <p:spPr>
              <a:xfrm>
                <a:off x="3915156" y="6057900"/>
                <a:ext cx="2028444" cy="609600"/>
              </a:xfrm>
              <a:prstGeom prst="foldedCorner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Autism Care </a:t>
                </a:r>
                <a:r>
                  <a:rPr lang="en-US" sz="1600" err="1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Centres</a:t>
                </a:r>
                <a:r>
                  <a:rPr lang="en-US" sz="160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&amp; Clinics</a:t>
                </a:r>
              </a:p>
            </p:txBody>
          </p:sp>
          <p:sp>
            <p:nvSpPr>
              <p:cNvPr id="11" name="Rectangle: Folded Corner 10">
                <a:extLst>
                  <a:ext uri="{FF2B5EF4-FFF2-40B4-BE49-F238E27FC236}">
                    <a16:creationId xmlns:a16="http://schemas.microsoft.com/office/drawing/2014/main" id="{189505F0-B7E7-3F55-6287-902BF5961502}"/>
                  </a:ext>
                </a:extLst>
              </p:cNvPr>
              <p:cNvSpPr/>
              <p:nvPr/>
            </p:nvSpPr>
            <p:spPr>
              <a:xfrm>
                <a:off x="4525117" y="5342604"/>
                <a:ext cx="2028444" cy="609600"/>
              </a:xfrm>
              <a:prstGeom prst="foldedCorner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Caregivers &amp; Healthcare Staff</a:t>
                </a:r>
              </a:p>
            </p:txBody>
          </p:sp>
          <p:sp>
            <p:nvSpPr>
              <p:cNvPr id="13" name="Rectangle: Folded Corner 12">
                <a:extLst>
                  <a:ext uri="{FF2B5EF4-FFF2-40B4-BE49-F238E27FC236}">
                    <a16:creationId xmlns:a16="http://schemas.microsoft.com/office/drawing/2014/main" id="{BA0884A0-DD7E-012D-DE66-253C321BB1D0}"/>
                  </a:ext>
                </a:extLst>
              </p:cNvPr>
              <p:cNvSpPr/>
              <p:nvPr/>
            </p:nvSpPr>
            <p:spPr>
              <a:xfrm>
                <a:off x="5982127" y="6666862"/>
                <a:ext cx="1524000" cy="609600"/>
              </a:xfrm>
              <a:prstGeom prst="foldedCorner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rgbClr val="1E4E79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Hospitals &amp; Healthcare Institutions</a:t>
                </a:r>
              </a:p>
            </p:txBody>
          </p:sp>
          <p:sp>
            <p:nvSpPr>
              <p:cNvPr id="14" name="Rectangle: Folded Corner 13">
                <a:extLst>
                  <a:ext uri="{FF2B5EF4-FFF2-40B4-BE49-F238E27FC236}">
                    <a16:creationId xmlns:a16="http://schemas.microsoft.com/office/drawing/2014/main" id="{4339BE91-4C1D-B53F-6923-F7DF798F7214}"/>
                  </a:ext>
                </a:extLst>
              </p:cNvPr>
              <p:cNvSpPr/>
              <p:nvPr/>
            </p:nvSpPr>
            <p:spPr>
              <a:xfrm>
                <a:off x="3035873" y="7076654"/>
                <a:ext cx="1385457" cy="609600"/>
              </a:xfrm>
              <a:prstGeom prst="foldedCorner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rgbClr val="1E4E79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Families of Patients</a:t>
                </a:r>
              </a:p>
            </p:txBody>
          </p:sp>
          <p:sp>
            <p:nvSpPr>
              <p:cNvPr id="17" name="Rectangle: Folded Corner 16">
                <a:extLst>
                  <a:ext uri="{FF2B5EF4-FFF2-40B4-BE49-F238E27FC236}">
                    <a16:creationId xmlns:a16="http://schemas.microsoft.com/office/drawing/2014/main" id="{24ADB78C-0888-12B1-567F-1432D8C228FB}"/>
                  </a:ext>
                </a:extLst>
              </p:cNvPr>
              <p:cNvSpPr/>
              <p:nvPr/>
            </p:nvSpPr>
            <p:spPr>
              <a:xfrm>
                <a:off x="2172319" y="8051446"/>
                <a:ext cx="2028446" cy="609600"/>
              </a:xfrm>
              <a:prstGeom prst="foldedCorner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latin typeface="Poppins" panose="00000500000000000000" pitchFamily="2" charset="0"/>
                    <a:cs typeface="Poppins" panose="00000500000000000000" pitchFamily="2" charset="0"/>
                  </a:rPr>
                  <a:t>Privacy &amp; Ethical Regulators</a:t>
                </a:r>
              </a:p>
            </p:txBody>
          </p:sp>
          <p:sp>
            <p:nvSpPr>
              <p:cNvPr id="18" name="Rectangle: Folded Corner 17">
                <a:extLst>
                  <a:ext uri="{FF2B5EF4-FFF2-40B4-BE49-F238E27FC236}">
                    <a16:creationId xmlns:a16="http://schemas.microsoft.com/office/drawing/2014/main" id="{E1FBCC9C-E234-8AF7-AB3D-78D5575077A9}"/>
                  </a:ext>
                </a:extLst>
              </p:cNvPr>
              <p:cNvSpPr/>
              <p:nvPr/>
            </p:nvSpPr>
            <p:spPr>
              <a:xfrm>
                <a:off x="5787240" y="8131673"/>
                <a:ext cx="1844042" cy="609600"/>
              </a:xfrm>
              <a:prstGeom prst="foldedCorner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latin typeface="Poppins" panose="00000500000000000000" pitchFamily="2" charset="0"/>
                    <a:cs typeface="Poppins" panose="00000500000000000000" pitchFamily="2" charset="0"/>
                  </a:rPr>
                  <a:t>NGOs &amp; Autism Associations</a:t>
                </a:r>
              </a:p>
            </p:txBody>
          </p:sp>
          <p:sp>
            <p:nvSpPr>
              <p:cNvPr id="40" name="TextBox 17">
                <a:extLst>
                  <a:ext uri="{FF2B5EF4-FFF2-40B4-BE49-F238E27FC236}">
                    <a16:creationId xmlns:a16="http://schemas.microsoft.com/office/drawing/2014/main" id="{D5363FEF-D5B2-3E6E-ED0B-A3A216F666BC}"/>
                  </a:ext>
                </a:extLst>
              </p:cNvPr>
              <p:cNvSpPr txBox="1"/>
              <p:nvPr/>
            </p:nvSpPr>
            <p:spPr>
              <a:xfrm>
                <a:off x="3462289" y="1148013"/>
                <a:ext cx="3068989" cy="38980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643"/>
                  </a:lnSpc>
                  <a:spcBef>
                    <a:spcPct val="0"/>
                  </a:spcBef>
                </a:pPr>
                <a:r>
                  <a:rPr lang="en-US" sz="3200" b="1" u="none" strike="noStrike">
                    <a:solidFill>
                      <a:schemeClr val="accent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Ultra-Bold"/>
                    <a:ea typeface="Raleway Ultra-Bold"/>
                    <a:cs typeface="Raleway Ultra-Bold"/>
                    <a:sym typeface="Raleway Ultra-Bold"/>
                  </a:rPr>
                  <a:t>EXTERNAL</a:t>
                </a:r>
              </a:p>
            </p:txBody>
          </p:sp>
          <p:sp>
            <p:nvSpPr>
              <p:cNvPr id="41" name="TextBox 17">
                <a:extLst>
                  <a:ext uri="{FF2B5EF4-FFF2-40B4-BE49-F238E27FC236}">
                    <a16:creationId xmlns:a16="http://schemas.microsoft.com/office/drawing/2014/main" id="{08D543D5-FB79-6DB3-1643-77DD1B15378B}"/>
                  </a:ext>
                </a:extLst>
              </p:cNvPr>
              <p:cNvSpPr txBox="1"/>
              <p:nvPr/>
            </p:nvSpPr>
            <p:spPr>
              <a:xfrm>
                <a:off x="3712299" y="2289635"/>
                <a:ext cx="2434156" cy="38980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643"/>
                  </a:lnSpc>
                  <a:spcBef>
                    <a:spcPct val="0"/>
                  </a:spcBef>
                </a:pPr>
                <a:r>
                  <a:rPr lang="en-US" sz="3200" b="1" u="none" strike="noStrike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Ultra-Bold"/>
                    <a:ea typeface="Raleway Ultra-Bold"/>
                    <a:cs typeface="Raleway Ultra-Bold"/>
                    <a:sym typeface="Raleway Ultra-Bold"/>
                  </a:rPr>
                  <a:t>INDIRECT</a:t>
                </a:r>
              </a:p>
            </p:txBody>
          </p:sp>
          <p:sp>
            <p:nvSpPr>
              <p:cNvPr id="42" name="TextBox 17">
                <a:extLst>
                  <a:ext uri="{FF2B5EF4-FFF2-40B4-BE49-F238E27FC236}">
                    <a16:creationId xmlns:a16="http://schemas.microsoft.com/office/drawing/2014/main" id="{3B0148B7-0287-06F2-2A82-0AF280C32413}"/>
                  </a:ext>
                </a:extLst>
              </p:cNvPr>
              <p:cNvSpPr txBox="1"/>
              <p:nvPr/>
            </p:nvSpPr>
            <p:spPr>
              <a:xfrm>
                <a:off x="3820012" y="3689961"/>
                <a:ext cx="2434156" cy="38980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643"/>
                  </a:lnSpc>
                  <a:spcBef>
                    <a:spcPct val="0"/>
                  </a:spcBef>
                </a:pPr>
                <a:r>
                  <a:rPr lang="en-US" sz="3200" b="1" u="none" strike="noStrike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Ultra-Bold"/>
                    <a:ea typeface="Raleway Ultra-Bold"/>
                    <a:cs typeface="Raleway Ultra-Bold"/>
                    <a:sym typeface="Raleway Ultra-Bold"/>
                  </a:rPr>
                  <a:t>DIRECT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C96069-B547-67C6-A91D-9732610B0AC7}"/>
                </a:ext>
              </a:extLst>
            </p:cNvPr>
            <p:cNvSpPr txBox="1"/>
            <p:nvPr/>
          </p:nvSpPr>
          <p:spPr>
            <a:xfrm>
              <a:off x="1351348" y="1532582"/>
              <a:ext cx="1960697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700">
                  <a:latin typeface="Poppins" panose="00000500000000000000" pitchFamily="2" charset="0"/>
                  <a:cs typeface="Poppins" panose="00000500000000000000" pitchFamily="2" charset="0"/>
                </a:rPr>
                <a:t>LINKS + </a:t>
              </a:r>
              <a:r>
                <a:rPr lang="en-US" sz="1700" err="1">
                  <a:latin typeface="Poppins" panose="00000500000000000000" pitchFamily="2" charset="0"/>
                  <a:cs typeface="Poppins" panose="00000500000000000000" pitchFamily="2" charset="0"/>
                </a:rPr>
                <a:t>PoliTo</a:t>
              </a:r>
              <a:endParaRPr lang="en-US" sz="17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BBF287-54A4-9630-6D1B-115A67B84C70}"/>
                </a:ext>
              </a:extLst>
            </p:cNvPr>
            <p:cNvSpPr txBox="1"/>
            <p:nvPr/>
          </p:nvSpPr>
          <p:spPr>
            <a:xfrm>
              <a:off x="6082307" y="1508055"/>
              <a:ext cx="1760871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700">
                  <a:latin typeface="Poppins" panose="00000500000000000000" pitchFamily="2" charset="0"/>
                  <a:cs typeface="Poppins" panose="00000500000000000000" pitchFamily="2" charset="0"/>
                </a:rPr>
                <a:t>Healthcare Innovation Agencies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435A67D-4836-07CC-E7FD-CEF23D92561A}"/>
                </a:ext>
              </a:extLst>
            </p:cNvPr>
            <p:cNvSpPr txBox="1"/>
            <p:nvPr/>
          </p:nvSpPr>
          <p:spPr>
            <a:xfrm>
              <a:off x="6008682" y="2616189"/>
              <a:ext cx="124097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rgbClr val="1E4E7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Patients with ASD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3986B9-B88D-BEBB-0E75-D8A819153852}"/>
                </a:ext>
              </a:extLst>
            </p:cNvPr>
            <p:cNvSpPr txBox="1"/>
            <p:nvPr/>
          </p:nvSpPr>
          <p:spPr>
            <a:xfrm>
              <a:off x="1925226" y="2385218"/>
              <a:ext cx="1620193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700">
                  <a:solidFill>
                    <a:srgbClr val="1E4E7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Academic &amp; Research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689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4BD88-71D6-5BB4-29C1-7EBA51B1A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creen with black border&#10;&#10;AI-generated content may be incorrect.">
            <a:extLst>
              <a:ext uri="{FF2B5EF4-FFF2-40B4-BE49-F238E27FC236}">
                <a16:creationId xmlns:a16="http://schemas.microsoft.com/office/drawing/2014/main" id="{A132797E-5B30-9B28-025C-00E4B83B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90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352" y="1820077"/>
            <a:ext cx="13326036" cy="5006304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95F830B1-AC66-481F-646B-D43CFFA8F1A0}"/>
              </a:ext>
            </a:extLst>
          </p:cNvPr>
          <p:cNvSpPr txBox="1"/>
          <p:nvPr/>
        </p:nvSpPr>
        <p:spPr>
          <a:xfrm>
            <a:off x="4186935" y="643176"/>
            <a:ext cx="626487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6"/>
              </a:lnSpc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aleway Ultra-Bold"/>
              </a:rPr>
              <a:t>PERSONAS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62756FD-2C25-4151-B654-FE2E953499EC}"/>
              </a:ext>
            </a:extLst>
          </p:cNvPr>
          <p:cNvSpPr txBox="1"/>
          <p:nvPr/>
        </p:nvSpPr>
        <p:spPr>
          <a:xfrm>
            <a:off x="787505" y="2334599"/>
            <a:ext cx="3989716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280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  <a:sym typeface="Raleway Ultra-Bold"/>
              </a:rPr>
              <a:t>PATIENTS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B94BA381-4260-B039-F4D9-4A2812739EBD}"/>
              </a:ext>
            </a:extLst>
          </p:cNvPr>
          <p:cNvSpPr txBox="1"/>
          <p:nvPr/>
        </p:nvSpPr>
        <p:spPr>
          <a:xfrm>
            <a:off x="953564" y="3589638"/>
            <a:ext cx="365759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Benefit from emotion-aware tools that help express and monitor their emotional state when communication is difficult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CF86DE4D-C011-E831-BC01-BCE788B0C5F1}"/>
              </a:ext>
            </a:extLst>
          </p:cNvPr>
          <p:cNvSpPr txBox="1"/>
          <p:nvPr/>
        </p:nvSpPr>
        <p:spPr>
          <a:xfrm>
            <a:off x="5246455" y="2335007"/>
            <a:ext cx="4185608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280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  <a:sym typeface="Raleway Ultra-Bold"/>
              </a:rPr>
              <a:t>RESEARCHERS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CAFC40B-29BB-8C56-B968-A8385A1AED96}"/>
              </a:ext>
            </a:extLst>
          </p:cNvPr>
          <p:cNvSpPr txBox="1"/>
          <p:nvPr/>
        </p:nvSpPr>
        <p:spPr>
          <a:xfrm>
            <a:off x="5474873" y="3632019"/>
            <a:ext cx="372291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Use multimodal emotion data to study patterns, validate models, and advance clinical understanding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BD8A7A0D-1DA6-C064-2B77-A2B04121B8DE}"/>
              </a:ext>
            </a:extLst>
          </p:cNvPr>
          <p:cNvSpPr txBox="1"/>
          <p:nvPr/>
        </p:nvSpPr>
        <p:spPr>
          <a:xfrm>
            <a:off x="10210668" y="2331083"/>
            <a:ext cx="3355484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280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  <a:sym typeface="Raleway Ultra-Bold"/>
              </a:rPr>
              <a:t>THERAPISTS / PSYCHOLOGISTS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936E5C88-BE87-85AA-43F3-58999A629260}"/>
              </a:ext>
            </a:extLst>
          </p:cNvPr>
          <p:cNvSpPr txBox="1"/>
          <p:nvPr/>
        </p:nvSpPr>
        <p:spPr>
          <a:xfrm>
            <a:off x="10183846" y="3638846"/>
            <a:ext cx="347928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 algn="ctr">
              <a:spcBef>
                <a:spcPct val="0"/>
              </a:spcBef>
            </a:pPr>
            <a:r>
              <a:rPr lang="en-US" sz="24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Gain objective emotional insights that support assessment, treatment planning, and ongoing therapeutic care</a:t>
            </a:r>
          </a:p>
        </p:txBody>
      </p:sp>
      <p:pic>
        <p:nvPicPr>
          <p:cNvPr id="29" name="Graphic 28" descr="Doctor male with solid fill">
            <a:extLst>
              <a:ext uri="{FF2B5EF4-FFF2-40B4-BE49-F238E27FC236}">
                <a16:creationId xmlns:a16="http://schemas.microsoft.com/office/drawing/2014/main" id="{73AD145E-74CF-EA2E-1AEF-A0AD96B1C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1483" y="3211931"/>
            <a:ext cx="2743200" cy="2743200"/>
          </a:xfrm>
          <a:prstGeom prst="rect">
            <a:avLst/>
          </a:prstGeom>
        </p:spPr>
      </p:pic>
      <p:pic>
        <p:nvPicPr>
          <p:cNvPr id="30" name="Graphic 29" descr="Male profile with solid fill">
            <a:extLst>
              <a:ext uri="{FF2B5EF4-FFF2-40B4-BE49-F238E27FC236}">
                <a16:creationId xmlns:a16="http://schemas.microsoft.com/office/drawing/2014/main" id="{27838AC4-930B-4852-A713-041BEF406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05878" y="2913050"/>
            <a:ext cx="2952970" cy="3395565"/>
          </a:xfrm>
          <a:prstGeom prst="rect">
            <a:avLst/>
          </a:prstGeom>
        </p:spPr>
      </p:pic>
      <p:pic>
        <p:nvPicPr>
          <p:cNvPr id="31" name="Graphic 30" descr="Programmer male with solid fill">
            <a:extLst>
              <a:ext uri="{FF2B5EF4-FFF2-40B4-BE49-F238E27FC236}">
                <a16:creationId xmlns:a16="http://schemas.microsoft.com/office/drawing/2014/main" id="{F351D617-5458-B6C1-9BF1-F9B3BE372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945706" y="307295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3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1">
            <a:extLst>
              <a:ext uri="{FF2B5EF4-FFF2-40B4-BE49-F238E27FC236}">
                <a16:creationId xmlns:a16="http://schemas.microsoft.com/office/drawing/2014/main" id="{25F84768-F3C7-F019-EBD0-9DE9C12179F7}"/>
              </a:ext>
            </a:extLst>
          </p:cNvPr>
          <p:cNvSpPr/>
          <p:nvPr/>
        </p:nvSpPr>
        <p:spPr>
          <a:xfrm>
            <a:off x="8176885" y="4807750"/>
            <a:ext cx="5788588" cy="3185957"/>
          </a:xfrm>
          <a:prstGeom prst="roundRect">
            <a:avLst>
              <a:gd name="adj" fmla="val 258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8581B911-28E3-422E-43C2-AF7C56FB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69" y="4016470"/>
            <a:ext cx="2421592" cy="2845734"/>
          </a:xfrm>
          <a:prstGeom prst="rect">
            <a:avLst/>
          </a:prstGeom>
        </p:spPr>
      </p:pic>
      <p:sp>
        <p:nvSpPr>
          <p:cNvPr id="33" name="Shape 1">
            <a:extLst>
              <a:ext uri="{FF2B5EF4-FFF2-40B4-BE49-F238E27FC236}">
                <a16:creationId xmlns:a16="http://schemas.microsoft.com/office/drawing/2014/main" id="{442CA6DF-4B49-6210-8ED9-57CC80BCC4BC}"/>
              </a:ext>
            </a:extLst>
          </p:cNvPr>
          <p:cNvSpPr/>
          <p:nvPr/>
        </p:nvSpPr>
        <p:spPr>
          <a:xfrm>
            <a:off x="8176885" y="1321746"/>
            <a:ext cx="5788588" cy="3172510"/>
          </a:xfrm>
          <a:prstGeom prst="roundRect">
            <a:avLst>
              <a:gd name="adj" fmla="val 258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F0418017-6C39-2251-2CAC-8B31A8DFF249}"/>
              </a:ext>
            </a:extLst>
          </p:cNvPr>
          <p:cNvSpPr/>
          <p:nvPr/>
        </p:nvSpPr>
        <p:spPr>
          <a:xfrm>
            <a:off x="828323" y="4806174"/>
            <a:ext cx="5788588" cy="3172510"/>
          </a:xfrm>
          <a:prstGeom prst="roundRect">
            <a:avLst>
              <a:gd name="adj" fmla="val 258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D804D79F-ACE0-31F1-CBF8-543E2F25B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64" y="4097152"/>
            <a:ext cx="2294965" cy="2738158"/>
          </a:xfrm>
          <a:prstGeom prst="rect">
            <a:avLst/>
          </a:prstGeom>
        </p:spPr>
      </p:pic>
      <p:pic>
        <p:nvPicPr>
          <p:cNvPr id="7" name="Picture 6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6FEB659F-A6B9-EEE6-258F-472DAFABA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563" y="452999"/>
            <a:ext cx="2838450" cy="3343275"/>
          </a:xfrm>
          <a:prstGeom prst="rect">
            <a:avLst/>
          </a:prstGeom>
        </p:spPr>
      </p:pic>
      <p:sp>
        <p:nvSpPr>
          <p:cNvPr id="31" name="Shape 1">
            <a:extLst>
              <a:ext uri="{FF2B5EF4-FFF2-40B4-BE49-F238E27FC236}">
                <a16:creationId xmlns:a16="http://schemas.microsoft.com/office/drawing/2014/main" id="{FC2F51EA-E2BA-8A90-63AE-AE70E5B1F58C}"/>
              </a:ext>
            </a:extLst>
          </p:cNvPr>
          <p:cNvSpPr/>
          <p:nvPr/>
        </p:nvSpPr>
        <p:spPr>
          <a:xfrm>
            <a:off x="895558" y="1308240"/>
            <a:ext cx="5721353" cy="3172510"/>
          </a:xfrm>
          <a:prstGeom prst="roundRect">
            <a:avLst>
              <a:gd name="adj" fmla="val 258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A blue number on a black background&#10;&#10;AI-generated content may be incorrect.">
            <a:extLst>
              <a:ext uri="{FF2B5EF4-FFF2-40B4-BE49-F238E27FC236}">
                <a16:creationId xmlns:a16="http://schemas.microsoft.com/office/drawing/2014/main" id="{3AFA8B8B-ACA1-E7A7-C8F8-19C2227DE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70" y="479893"/>
            <a:ext cx="2743200" cy="3343275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49526D36-BE74-BBD9-6DE9-0E24EC5304CA}"/>
              </a:ext>
            </a:extLst>
          </p:cNvPr>
          <p:cNvSpPr/>
          <p:nvPr/>
        </p:nvSpPr>
        <p:spPr>
          <a:xfrm>
            <a:off x="8014630" y="791993"/>
            <a:ext cx="2959372" cy="2690269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AAE053D6-2B2C-832B-95E1-7371ADD4BB5E}"/>
              </a:ext>
            </a:extLst>
          </p:cNvPr>
          <p:cNvSpPr/>
          <p:nvPr/>
        </p:nvSpPr>
        <p:spPr>
          <a:xfrm>
            <a:off x="8175943" y="4257846"/>
            <a:ext cx="2959372" cy="2570685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D68D03CD-FD2D-A242-133E-5F7021338E61}"/>
              </a:ext>
            </a:extLst>
          </p:cNvPr>
          <p:cNvSpPr/>
          <p:nvPr/>
        </p:nvSpPr>
        <p:spPr>
          <a:xfrm>
            <a:off x="906635" y="4401075"/>
            <a:ext cx="2980296" cy="307777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buAutoNum type="arabicPeriod"/>
            </a:pPr>
            <a:endParaRPr lang="en-US" sz="200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AF00922B-94CC-BEC3-172F-7BDC3B623481}"/>
              </a:ext>
            </a:extLst>
          </p:cNvPr>
          <p:cNvSpPr/>
          <p:nvPr/>
        </p:nvSpPr>
        <p:spPr>
          <a:xfrm>
            <a:off x="828323" y="904126"/>
            <a:ext cx="3136920" cy="2473303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39A5489C-9399-CA92-734B-FC4874B2B62C}"/>
              </a:ext>
            </a:extLst>
          </p:cNvPr>
          <p:cNvSpPr txBox="1"/>
          <p:nvPr/>
        </p:nvSpPr>
        <p:spPr>
          <a:xfrm>
            <a:off x="1286223" y="1925194"/>
            <a:ext cx="2434156" cy="3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3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  <a:sym typeface="Raleway Ultra-Bold"/>
              </a:rPr>
              <a:t>DESIGN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19472BD9-3D01-1135-2C32-E3CF59496E22}"/>
              </a:ext>
            </a:extLst>
          </p:cNvPr>
          <p:cNvSpPr txBox="1"/>
          <p:nvPr/>
        </p:nvSpPr>
        <p:spPr>
          <a:xfrm>
            <a:off x="8698458" y="1929615"/>
            <a:ext cx="2980296" cy="3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indent="0" algn="ctr">
              <a:lnSpc>
                <a:spcPts val="2643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defRPr>
            </a:lvl1pPr>
          </a:lstStyle>
          <a:p>
            <a:r>
              <a:rPr lang="en-US" sz="4000">
                <a:sym typeface="Raleway Ultra-Bold"/>
              </a:rPr>
              <a:t>MANAGE</a:t>
            </a: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FF1E630F-92C6-DF22-40EC-10CE32568A49}"/>
              </a:ext>
            </a:extLst>
          </p:cNvPr>
          <p:cNvSpPr txBox="1"/>
          <p:nvPr/>
        </p:nvSpPr>
        <p:spPr>
          <a:xfrm>
            <a:off x="1399389" y="2815347"/>
            <a:ext cx="480810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Define project goals</a:t>
            </a: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Identify stakeholders</a:t>
            </a: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Outline value proposition</a:t>
            </a: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Specify functional requirements</a:t>
            </a: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Design presentation theme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CDAE8101-291C-EB1D-EB21-EF0A92E57BE7}"/>
              </a:ext>
            </a:extLst>
          </p:cNvPr>
          <p:cNvSpPr txBox="1"/>
          <p:nvPr/>
        </p:nvSpPr>
        <p:spPr>
          <a:xfrm>
            <a:off x="8698458" y="2948765"/>
            <a:ext cx="514470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Create Gantt timeline</a:t>
            </a: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Develop risk assessment table</a:t>
            </a: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Assign team roles and tasks</a:t>
            </a: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Setup GitHub repository and policy</a:t>
            </a:r>
          </a:p>
        </p:txBody>
      </p:sp>
      <p:sp>
        <p:nvSpPr>
          <p:cNvPr id="35" name="Freeform 15">
            <a:extLst>
              <a:ext uri="{FF2B5EF4-FFF2-40B4-BE49-F238E27FC236}">
                <a16:creationId xmlns:a16="http://schemas.microsoft.com/office/drawing/2014/main" id="{260280E9-266D-F616-2E7D-A34677C2A049}"/>
              </a:ext>
            </a:extLst>
          </p:cNvPr>
          <p:cNvSpPr/>
          <p:nvPr/>
        </p:nvSpPr>
        <p:spPr>
          <a:xfrm>
            <a:off x="1368720" y="4494256"/>
            <a:ext cx="2138082" cy="2115519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26EA2E54-A1E5-A39E-4E40-12454761BFA6}"/>
              </a:ext>
            </a:extLst>
          </p:cNvPr>
          <p:cNvSpPr txBox="1"/>
          <p:nvPr/>
        </p:nvSpPr>
        <p:spPr>
          <a:xfrm>
            <a:off x="1395909" y="6085138"/>
            <a:ext cx="500953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Literature review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Data preparation &amp; analysis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Zero-shot evaluation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Fine-tuning with PEFT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Poppins"/>
              </a:rPr>
              <a:t>Model performance &amp; comparison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274E4BB6-2A9D-806D-8CC8-E95A27C383CC}"/>
              </a:ext>
            </a:extLst>
          </p:cNvPr>
          <p:cNvSpPr txBox="1"/>
          <p:nvPr/>
        </p:nvSpPr>
        <p:spPr>
          <a:xfrm>
            <a:off x="8800561" y="6081047"/>
            <a:ext cx="494049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/>
                <a:ea typeface="Roboto"/>
                <a:cs typeface="Roboto"/>
                <a:sym typeface="Poppins"/>
              </a:rPr>
              <a:t>Document on GitHub</a:t>
            </a: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/>
                <a:ea typeface="Roboto"/>
                <a:cs typeface="Roboto"/>
                <a:sym typeface="Poppins"/>
              </a:rPr>
              <a:t>Prepare CP1 slides</a:t>
            </a:r>
            <a:endParaRPr lang="en-US" sz="2000">
              <a:solidFill>
                <a:srgbClr val="CFD0D8"/>
              </a:solidFill>
              <a:latin typeface="Roboto"/>
              <a:ea typeface="Roboto"/>
              <a:cs typeface="Roboto"/>
            </a:endParaRP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/>
                <a:ea typeface="Roboto"/>
                <a:cs typeface="Roboto"/>
                <a:sym typeface="Poppins"/>
              </a:rPr>
              <a:t>Prepare CP2 slides</a:t>
            </a:r>
            <a:endParaRPr lang="en-US" sz="2000">
              <a:solidFill>
                <a:srgbClr val="CFD0D8"/>
              </a:solidFill>
              <a:latin typeface="Roboto"/>
              <a:ea typeface="Roboto"/>
              <a:cs typeface="Roboto"/>
            </a:endParaRP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/>
                <a:ea typeface="Roboto"/>
                <a:cs typeface="Roboto"/>
                <a:sym typeface="Poppins"/>
              </a:rPr>
              <a:t>Prepare CP3 slides</a:t>
            </a:r>
            <a:endParaRPr lang="en-US" sz="2000">
              <a:solidFill>
                <a:srgbClr val="CFD0D8"/>
              </a:solidFill>
              <a:latin typeface="Roboto"/>
              <a:ea typeface="Roboto"/>
              <a:cs typeface="Roboto"/>
            </a:endParaRP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/>
                <a:ea typeface="Roboto"/>
                <a:cs typeface="Roboto"/>
                <a:sym typeface="Poppins"/>
              </a:rPr>
              <a:t>Prepare final slides and report</a:t>
            </a:r>
            <a:endParaRPr lang="en-US" sz="2000">
              <a:solidFill>
                <a:srgbClr val="CFD0D8"/>
              </a:solidFill>
              <a:latin typeface="Roboto"/>
              <a:ea typeface="Roboto"/>
              <a:cs typeface="Roboto"/>
            </a:endParaRPr>
          </a:p>
          <a:p>
            <a:pPr marL="342900" lvl="0" indent="-342900" algn="l">
              <a:spcBef>
                <a:spcPct val="0"/>
              </a:spcBef>
              <a:buAutoNum type="arabicPeriod"/>
            </a:pPr>
            <a:r>
              <a:rPr lang="en-US" sz="2000">
                <a:solidFill>
                  <a:srgbClr val="CFD0D8"/>
                </a:solidFill>
                <a:latin typeface="Roboto"/>
                <a:ea typeface="Roboto"/>
                <a:cs typeface="Roboto"/>
                <a:sym typeface="Poppins"/>
              </a:rPr>
              <a:t>Conduct meetings with LINKS</a:t>
            </a:r>
            <a:endParaRPr lang="en-US" sz="2000">
              <a:solidFill>
                <a:srgbClr val="CFD0D8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A6231D41-8EF3-0BA8-DF51-FC23B400B5EB}"/>
              </a:ext>
            </a:extLst>
          </p:cNvPr>
          <p:cNvSpPr txBox="1"/>
          <p:nvPr/>
        </p:nvSpPr>
        <p:spPr>
          <a:xfrm>
            <a:off x="1286223" y="5287148"/>
            <a:ext cx="2980296" cy="3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3"/>
              </a:lnSpc>
            </a:pPr>
            <a:r>
              <a:rPr lang="en-US" sz="400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  <a:sym typeface="Raleway Ultra-Bold"/>
              </a:rPr>
              <a:t>DEVELOP</a:t>
            </a:r>
          </a:p>
        </p:txBody>
      </p:sp>
      <p:sp>
        <p:nvSpPr>
          <p:cNvPr id="29" name="TextBox 30">
            <a:extLst>
              <a:ext uri="{FF2B5EF4-FFF2-40B4-BE49-F238E27FC236}">
                <a16:creationId xmlns:a16="http://schemas.microsoft.com/office/drawing/2014/main" id="{55D00AEB-D7CE-2E96-6B14-CE2D2CF1E283}"/>
              </a:ext>
            </a:extLst>
          </p:cNvPr>
          <p:cNvSpPr txBox="1"/>
          <p:nvPr/>
        </p:nvSpPr>
        <p:spPr>
          <a:xfrm>
            <a:off x="9006895" y="5301141"/>
            <a:ext cx="394794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3"/>
              </a:lnSpc>
            </a:pPr>
            <a:r>
              <a:rPr lang="en-US" sz="400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  <a:sym typeface="Raleway Ultra-Bold"/>
              </a:rPr>
              <a:t>COMMUNICATE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91AD6387-91C6-C9B5-3E62-37BE9E75318F}"/>
              </a:ext>
            </a:extLst>
          </p:cNvPr>
          <p:cNvSpPr txBox="1"/>
          <p:nvPr/>
        </p:nvSpPr>
        <p:spPr>
          <a:xfrm>
            <a:off x="3399676" y="258230"/>
            <a:ext cx="7417135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6"/>
              </a:lnSpc>
            </a:pPr>
            <a:r>
              <a:rPr lang="en-US" sz="540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  <a:sym typeface="Raleway Ultra-Bold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699035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F0A4676C60024D8410FEA2F38C547F" ma:contentTypeVersion="1" ma:contentTypeDescription="Create a new document." ma:contentTypeScope="" ma:versionID="9ef73e47f8bc3299a0c0396bb04fccfc">
  <xsd:schema xmlns:xsd="http://www.w3.org/2001/XMLSchema" xmlns:xs="http://www.w3.org/2001/XMLSchema" xmlns:p="http://schemas.microsoft.com/office/2006/metadata/properties" xmlns:ns3="f54719b5-5af3-4c2a-9c1b-8c4a8d10ba48" targetNamespace="http://schemas.microsoft.com/office/2006/metadata/properties" ma:root="true" ma:fieldsID="094b8b1ec5e3b23d075ec047011024f2" ns3:_="">
    <xsd:import namespace="f54719b5-5af3-4c2a-9c1b-8c4a8d10ba4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4719b5-5af3-4c2a-9c1b-8c4a8d10ba4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D67086-4C9F-4023-89F7-662E960E845A}">
  <ds:schemaRefs>
    <ds:schemaRef ds:uri="f54719b5-5af3-4c2a-9c1b-8c4a8d10ba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27AC01B-8B99-4BB9-84F8-7ACE27808038}">
  <ds:schemaRefs>
    <ds:schemaRef ds:uri="f54719b5-5af3-4c2a-9c1b-8c4a8d10ba4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9AE9289-AC39-4FC1-A519-CC69029B36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Ashkan Shafiei</dc:creator>
  <cp:revision>1</cp:revision>
  <dcterms:created xsi:type="dcterms:W3CDTF">2025-11-15T19:31:23Z</dcterms:created>
  <dcterms:modified xsi:type="dcterms:W3CDTF">2025-11-19T01:06:54Z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0x010100FAF0A4676C60024D8410FEA2F38C547F</vt:lpwstr>
  </property>
</Properties>
</file>